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C504FA-0385-4DC0-A8B6-DC706B2D9D86}" type="doc">
      <dgm:prSet loTypeId="urn:microsoft.com/office/officeart/2005/8/layout/radial2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6D14FD12-5A8F-4B10-9989-87D8FD7B9D32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2A3901B9-77C4-4FDB-BE9B-B3FE543E0649}" type="parTrans" cxnId="{0D470BA2-B7AC-4BE0-8C94-003CD84A3C57}">
      <dgm:prSet/>
      <dgm:spPr/>
      <dgm:t>
        <a:bodyPr/>
        <a:lstStyle/>
        <a:p>
          <a:endParaRPr lang="zh-TW" altLang="en-US"/>
        </a:p>
      </dgm:t>
    </dgm:pt>
    <dgm:pt modelId="{95C5AF3A-CED3-471F-844B-A8DEECF3FB4C}" type="sibTrans" cxnId="{0D470BA2-B7AC-4BE0-8C94-003CD84A3C57}">
      <dgm:prSet/>
      <dgm:spPr/>
      <dgm:t>
        <a:bodyPr/>
        <a:lstStyle/>
        <a:p>
          <a:endParaRPr lang="zh-TW" altLang="en-US"/>
        </a:p>
      </dgm:t>
    </dgm:pt>
    <dgm:pt modelId="{94532BBE-D672-4C87-B992-5C5D7C8C2E90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75A046F0-8EB1-4567-B473-85DDD9CB6590}" type="parTrans" cxnId="{54A833E3-D76A-436D-B440-8FA53FBAAB4C}">
      <dgm:prSet/>
      <dgm:spPr/>
      <dgm:t>
        <a:bodyPr/>
        <a:lstStyle/>
        <a:p>
          <a:endParaRPr lang="zh-TW" altLang="en-US"/>
        </a:p>
      </dgm:t>
    </dgm:pt>
    <dgm:pt modelId="{3A245932-3AB7-4710-883D-8BA132DF50DD}" type="sibTrans" cxnId="{54A833E3-D76A-436D-B440-8FA53FBAAB4C}">
      <dgm:prSet/>
      <dgm:spPr/>
      <dgm:t>
        <a:bodyPr/>
        <a:lstStyle/>
        <a:p>
          <a:endParaRPr lang="zh-TW" altLang="en-US"/>
        </a:p>
      </dgm:t>
    </dgm:pt>
    <dgm:pt modelId="{607C65DE-6122-455A-BE20-BBEC0A4E6FAB}">
      <dgm:prSet/>
      <dgm:spPr/>
      <dgm:t>
        <a:bodyPr/>
        <a:lstStyle/>
        <a:p>
          <a:pPr rtl="0"/>
          <a:r>
            <a:rPr lang="zh-TW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ECC8251D-D48D-443A-910F-6E64432261D1}" type="parTrans" cxnId="{7EF90C04-9D6D-4C28-880C-7E0013C75CFE}">
      <dgm:prSet/>
      <dgm:spPr/>
      <dgm:t>
        <a:bodyPr/>
        <a:lstStyle/>
        <a:p>
          <a:endParaRPr lang="zh-TW" altLang="en-US"/>
        </a:p>
      </dgm:t>
    </dgm:pt>
    <dgm:pt modelId="{370C78FC-BFF5-4D9E-9591-8A1555E48831}" type="sibTrans" cxnId="{7EF90C04-9D6D-4C28-880C-7E0013C75CFE}">
      <dgm:prSet/>
      <dgm:spPr/>
      <dgm:t>
        <a:bodyPr/>
        <a:lstStyle/>
        <a:p>
          <a:endParaRPr lang="zh-TW" altLang="en-US"/>
        </a:p>
      </dgm:t>
    </dgm:pt>
    <dgm:pt modelId="{06D42632-3F06-46B9-A764-4CD7D0D118EB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397861C0-9393-4C9A-AAEE-B70A0F5688F4}" type="parTrans" cxnId="{1F29767A-6765-4F49-832B-6CD759E5F6DC}">
      <dgm:prSet/>
      <dgm:spPr/>
      <dgm:t>
        <a:bodyPr/>
        <a:lstStyle/>
        <a:p>
          <a:endParaRPr lang="zh-TW" altLang="en-US"/>
        </a:p>
      </dgm:t>
    </dgm:pt>
    <dgm:pt modelId="{FAC0FC80-60D5-416E-AB7C-419F5518E508}" type="sibTrans" cxnId="{1F29767A-6765-4F49-832B-6CD759E5F6DC}">
      <dgm:prSet/>
      <dgm:spPr/>
      <dgm:t>
        <a:bodyPr/>
        <a:lstStyle/>
        <a:p>
          <a:endParaRPr lang="zh-TW" altLang="en-US"/>
        </a:p>
      </dgm:t>
    </dgm:pt>
    <dgm:pt modelId="{B3B99DB8-E33F-46C4-AABF-1361289265F0}">
      <dgm:prSet/>
      <dgm:spPr/>
      <dgm:t>
        <a:bodyPr/>
        <a:lstStyle/>
        <a:p>
          <a:pPr rtl="0"/>
          <a:r>
            <a:rPr lang="zh-TW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70A95A36-9A6A-40FB-8EDA-15984A230D61}" type="parTrans" cxnId="{68B603B5-54E4-4DD5-B1A7-BB99B510153C}">
      <dgm:prSet/>
      <dgm:spPr/>
      <dgm:t>
        <a:bodyPr/>
        <a:lstStyle/>
        <a:p>
          <a:endParaRPr lang="zh-TW" altLang="en-US"/>
        </a:p>
      </dgm:t>
    </dgm:pt>
    <dgm:pt modelId="{F9C8A0C5-AC93-4F47-A8A9-E2091E135E7B}" type="sibTrans" cxnId="{68B603B5-54E4-4DD5-B1A7-BB99B510153C}">
      <dgm:prSet/>
      <dgm:spPr/>
      <dgm:t>
        <a:bodyPr/>
        <a:lstStyle/>
        <a:p>
          <a:endParaRPr lang="zh-TW" altLang="en-US"/>
        </a:p>
      </dgm:t>
    </dgm:pt>
    <dgm:pt modelId="{75C66A8C-742C-4CED-A9B0-D58E02720EB8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1DA599EA-4EA4-421B-A545-91EBA26F92AC}" type="parTrans" cxnId="{B356CFFD-707D-4518-AA4A-95B93BF3102E}">
      <dgm:prSet/>
      <dgm:spPr/>
      <dgm:t>
        <a:bodyPr/>
        <a:lstStyle/>
        <a:p>
          <a:endParaRPr lang="zh-TW" altLang="en-US"/>
        </a:p>
      </dgm:t>
    </dgm:pt>
    <dgm:pt modelId="{BD392B30-78C8-410A-830C-B4270362A696}" type="sibTrans" cxnId="{B356CFFD-707D-4518-AA4A-95B93BF3102E}">
      <dgm:prSet/>
      <dgm:spPr/>
      <dgm:t>
        <a:bodyPr/>
        <a:lstStyle/>
        <a:p>
          <a:endParaRPr lang="zh-TW" altLang="en-US"/>
        </a:p>
      </dgm:t>
    </dgm:pt>
    <dgm:pt modelId="{20D64237-8452-4144-8CCA-CDEB9D48494C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E5248EEC-F731-4061-BB04-18FE6CEFEC22}" type="parTrans" cxnId="{1F21745F-A224-4F82-8321-54CE463D995B}">
      <dgm:prSet/>
      <dgm:spPr/>
      <dgm:t>
        <a:bodyPr/>
        <a:lstStyle/>
        <a:p>
          <a:endParaRPr lang="zh-TW" altLang="en-US"/>
        </a:p>
      </dgm:t>
    </dgm:pt>
    <dgm:pt modelId="{9058DB3C-0870-4C32-AD9C-B63F015B7935}" type="sibTrans" cxnId="{1F21745F-A224-4F82-8321-54CE463D995B}">
      <dgm:prSet/>
      <dgm:spPr/>
      <dgm:t>
        <a:bodyPr/>
        <a:lstStyle/>
        <a:p>
          <a:endParaRPr lang="zh-TW" altLang="en-US"/>
        </a:p>
      </dgm:t>
    </dgm:pt>
    <dgm:pt modelId="{8A14E382-8757-47CC-8B64-51409A7D8D76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5206C398-E1F4-4BEE-8457-AD1E51C84F10}" type="parTrans" cxnId="{6667A3AD-AEF5-47A1-A0BA-0232F8490B7A}">
      <dgm:prSet/>
      <dgm:spPr/>
      <dgm:t>
        <a:bodyPr/>
        <a:lstStyle/>
        <a:p>
          <a:endParaRPr lang="zh-TW" altLang="en-US"/>
        </a:p>
      </dgm:t>
    </dgm:pt>
    <dgm:pt modelId="{81A4EDDD-BA04-4192-ADC6-F94E0E40CA21}" type="sibTrans" cxnId="{6667A3AD-AEF5-47A1-A0BA-0232F8490B7A}">
      <dgm:prSet/>
      <dgm:spPr/>
      <dgm:t>
        <a:bodyPr/>
        <a:lstStyle/>
        <a:p>
          <a:endParaRPr lang="zh-TW" altLang="en-US"/>
        </a:p>
      </dgm:t>
    </dgm:pt>
    <dgm:pt modelId="{4384016D-D16B-4892-B7C3-5A1788DA6D04}" type="pres">
      <dgm:prSet presAssocID="{C2C504FA-0385-4DC0-A8B6-DC706B2D9D8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2A64FFA-2E46-42C5-8A71-0E5CF7FC6341}" type="pres">
      <dgm:prSet presAssocID="{C2C504FA-0385-4DC0-A8B6-DC706B2D9D86}" presName="cycle" presStyleCnt="0"/>
      <dgm:spPr/>
    </dgm:pt>
    <dgm:pt modelId="{0415BFA8-5AC0-40E5-A3D8-74EA29D91442}" type="pres">
      <dgm:prSet presAssocID="{C2C504FA-0385-4DC0-A8B6-DC706B2D9D86}" presName="centerShape" presStyleCnt="0"/>
      <dgm:spPr/>
    </dgm:pt>
    <dgm:pt modelId="{9DF8455A-9FD5-4B8B-8C2B-2836E0291EF0}" type="pres">
      <dgm:prSet presAssocID="{C2C504FA-0385-4DC0-A8B6-DC706B2D9D86}" presName="connSite" presStyleLbl="node1" presStyleIdx="0" presStyleCnt="5"/>
      <dgm:spPr/>
    </dgm:pt>
    <dgm:pt modelId="{357BD8CF-6561-409E-99F7-9C63E957ED32}" type="pres">
      <dgm:prSet presAssocID="{C2C504FA-0385-4DC0-A8B6-DC706B2D9D86}" presName="visible" presStyleLbl="node1" presStyleIdx="0" presStyleCnt="5" custLinFactNeighborX="-1635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86A4BD7-091B-404D-A4E3-3CDD084014A3}" type="pres">
      <dgm:prSet presAssocID="{2A3901B9-77C4-4FDB-BE9B-B3FE543E064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52A26F0-DB6E-4051-B719-AB0F237B533A}" type="pres">
      <dgm:prSet presAssocID="{6D14FD12-5A8F-4B10-9989-87D8FD7B9D32}" presName="node" presStyleCnt="0"/>
      <dgm:spPr/>
    </dgm:pt>
    <dgm:pt modelId="{D4CC08F2-5921-4DCB-9B6B-78F56470E0C1}" type="pres">
      <dgm:prSet presAssocID="{6D14FD12-5A8F-4B10-9989-87D8FD7B9D32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745AF0-D7B7-48A5-B1FA-3E7474589C7E}" type="pres">
      <dgm:prSet presAssocID="{6D14FD12-5A8F-4B10-9989-87D8FD7B9D3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FC24E6-390C-449D-8B4E-AEBF308794B2}" type="pres">
      <dgm:prSet presAssocID="{ECC8251D-D48D-443A-910F-6E64432261D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3C8FD2B-77B5-4D4B-8FCB-D9C84556F3B8}" type="pres">
      <dgm:prSet presAssocID="{607C65DE-6122-455A-BE20-BBEC0A4E6FAB}" presName="node" presStyleCnt="0"/>
      <dgm:spPr/>
    </dgm:pt>
    <dgm:pt modelId="{8E8A987F-FE22-43E7-BF22-079CA5E4ACCC}" type="pres">
      <dgm:prSet presAssocID="{607C65DE-6122-455A-BE20-BBEC0A4E6FAB}" presName="parentNode" presStyleLbl="node1" presStyleIdx="2" presStyleCnt="5" custLinFactNeighborX="452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AFB7D3-7871-48CE-ACA1-C1DDBA09D97F}" type="pres">
      <dgm:prSet presAssocID="{607C65DE-6122-455A-BE20-BBEC0A4E6FA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64922A-733B-45A5-9BBB-9C0D3F6F2C93}" type="pres">
      <dgm:prSet presAssocID="{70A95A36-9A6A-40FB-8EDA-15984A230D6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61E1337-8B6E-43A0-BDDB-6BE66B25F69D}" type="pres">
      <dgm:prSet presAssocID="{B3B99DB8-E33F-46C4-AABF-1361289265F0}" presName="node" presStyleCnt="0"/>
      <dgm:spPr/>
    </dgm:pt>
    <dgm:pt modelId="{6DB170B1-1C69-4906-B059-80737B88981D}" type="pres">
      <dgm:prSet presAssocID="{B3B99DB8-E33F-46C4-AABF-1361289265F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C0410B-6B84-48B7-8247-98B784520E63}" type="pres">
      <dgm:prSet presAssocID="{B3B99DB8-E33F-46C4-AABF-1361289265F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E74F78-E2B2-4FF3-95DF-FE4C8E1B9E8F}" type="pres">
      <dgm:prSet presAssocID="{E5248EEC-F731-4061-BB04-18FE6CEFEC22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9676A61-2835-43BB-8090-88EE7B174C35}" type="pres">
      <dgm:prSet presAssocID="{20D64237-8452-4144-8CCA-CDEB9D48494C}" presName="node" presStyleCnt="0"/>
      <dgm:spPr/>
    </dgm:pt>
    <dgm:pt modelId="{4B71934E-14E7-4298-8EC7-A613259E8D87}" type="pres">
      <dgm:prSet presAssocID="{20D64237-8452-4144-8CCA-CDEB9D48494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E9F39A-C32D-44A7-8B01-CEF6C52D21DC}" type="pres">
      <dgm:prSet presAssocID="{20D64237-8452-4144-8CCA-CDEB9D48494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667A3AD-AEF5-47A1-A0BA-0232F8490B7A}" srcId="{20D64237-8452-4144-8CCA-CDEB9D48494C}" destId="{8A14E382-8757-47CC-8B64-51409A7D8D76}" srcOrd="0" destOrd="0" parTransId="{5206C398-E1F4-4BEE-8457-AD1E51C84F10}" sibTransId="{81A4EDDD-BA04-4192-ADC6-F94E0E40CA21}"/>
    <dgm:cxn modelId="{7106831C-9B71-475E-AAAD-CE239B246E55}" type="presOf" srcId="{B3B99DB8-E33F-46C4-AABF-1361289265F0}" destId="{6DB170B1-1C69-4906-B059-80737B88981D}" srcOrd="0" destOrd="0" presId="urn:microsoft.com/office/officeart/2005/8/layout/radial2"/>
    <dgm:cxn modelId="{1F21745F-A224-4F82-8321-54CE463D995B}" srcId="{C2C504FA-0385-4DC0-A8B6-DC706B2D9D86}" destId="{20D64237-8452-4144-8CCA-CDEB9D48494C}" srcOrd="3" destOrd="0" parTransId="{E5248EEC-F731-4061-BB04-18FE6CEFEC22}" sibTransId="{9058DB3C-0870-4C32-AD9C-B63F015B7935}"/>
    <dgm:cxn modelId="{AF701B17-3DDC-496F-9312-C99905B9F3B4}" type="presOf" srcId="{ECC8251D-D48D-443A-910F-6E64432261D1}" destId="{D8FC24E6-390C-449D-8B4E-AEBF308794B2}" srcOrd="0" destOrd="0" presId="urn:microsoft.com/office/officeart/2005/8/layout/radial2"/>
    <dgm:cxn modelId="{AAFEDB3A-3B91-4323-8FED-ED44FF8231DD}" type="presOf" srcId="{06D42632-3F06-46B9-A764-4CD7D0D118EB}" destId="{3BAFB7D3-7871-48CE-ACA1-C1DDBA09D97F}" srcOrd="0" destOrd="0" presId="urn:microsoft.com/office/officeart/2005/8/layout/radial2"/>
    <dgm:cxn modelId="{5AB1DBCA-E879-4E1D-8088-35386BAE0AC5}" type="presOf" srcId="{2A3901B9-77C4-4FDB-BE9B-B3FE543E0649}" destId="{686A4BD7-091B-404D-A4E3-3CDD084014A3}" srcOrd="0" destOrd="0" presId="urn:microsoft.com/office/officeart/2005/8/layout/radial2"/>
    <dgm:cxn modelId="{7EF90C04-9D6D-4C28-880C-7E0013C75CFE}" srcId="{C2C504FA-0385-4DC0-A8B6-DC706B2D9D86}" destId="{607C65DE-6122-455A-BE20-BBEC0A4E6FAB}" srcOrd="1" destOrd="0" parTransId="{ECC8251D-D48D-443A-910F-6E64432261D1}" sibTransId="{370C78FC-BFF5-4D9E-9591-8A1555E48831}"/>
    <dgm:cxn modelId="{FB22C886-A52F-459B-A903-8AE0DFDA948B}" type="presOf" srcId="{6D14FD12-5A8F-4B10-9989-87D8FD7B9D32}" destId="{D4CC08F2-5921-4DCB-9B6B-78F56470E0C1}" srcOrd="0" destOrd="0" presId="urn:microsoft.com/office/officeart/2005/8/layout/radial2"/>
    <dgm:cxn modelId="{F86F6FB9-E28F-4BBF-A278-EFAD63DC157B}" type="presOf" srcId="{607C65DE-6122-455A-BE20-BBEC0A4E6FAB}" destId="{8E8A987F-FE22-43E7-BF22-079CA5E4ACCC}" srcOrd="0" destOrd="0" presId="urn:microsoft.com/office/officeart/2005/8/layout/radial2"/>
    <dgm:cxn modelId="{809BDAD2-3C9A-4EB7-9B0B-942D6142749E}" type="presOf" srcId="{8A14E382-8757-47CC-8B64-51409A7D8D76}" destId="{25E9F39A-C32D-44A7-8B01-CEF6C52D21DC}" srcOrd="0" destOrd="0" presId="urn:microsoft.com/office/officeart/2005/8/layout/radial2"/>
    <dgm:cxn modelId="{1F29767A-6765-4F49-832B-6CD759E5F6DC}" srcId="{607C65DE-6122-455A-BE20-BBEC0A4E6FAB}" destId="{06D42632-3F06-46B9-A764-4CD7D0D118EB}" srcOrd="0" destOrd="0" parTransId="{397861C0-9393-4C9A-AAEE-B70A0F5688F4}" sibTransId="{FAC0FC80-60D5-416E-AB7C-419F5518E508}"/>
    <dgm:cxn modelId="{B5EFCC3A-2E57-4111-9ED5-CE9A74ED0C09}" type="presOf" srcId="{70A95A36-9A6A-40FB-8EDA-15984A230D61}" destId="{5D64922A-733B-45A5-9BBB-9C0D3F6F2C93}" srcOrd="0" destOrd="0" presId="urn:microsoft.com/office/officeart/2005/8/layout/radial2"/>
    <dgm:cxn modelId="{0D470BA2-B7AC-4BE0-8C94-003CD84A3C57}" srcId="{C2C504FA-0385-4DC0-A8B6-DC706B2D9D86}" destId="{6D14FD12-5A8F-4B10-9989-87D8FD7B9D32}" srcOrd="0" destOrd="0" parTransId="{2A3901B9-77C4-4FDB-BE9B-B3FE543E0649}" sibTransId="{95C5AF3A-CED3-471F-844B-A8DEECF3FB4C}"/>
    <dgm:cxn modelId="{35D14D9A-0EB1-4C50-8003-64C724B23D51}" type="presOf" srcId="{20D64237-8452-4144-8CCA-CDEB9D48494C}" destId="{4B71934E-14E7-4298-8EC7-A613259E8D87}" srcOrd="0" destOrd="0" presId="urn:microsoft.com/office/officeart/2005/8/layout/radial2"/>
    <dgm:cxn modelId="{D3D546E4-13E3-4E01-A735-7689310022D9}" type="presOf" srcId="{94532BBE-D672-4C87-B992-5C5D7C8C2E90}" destId="{7E745AF0-D7B7-48A5-B1FA-3E7474589C7E}" srcOrd="0" destOrd="0" presId="urn:microsoft.com/office/officeart/2005/8/layout/radial2"/>
    <dgm:cxn modelId="{68B603B5-54E4-4DD5-B1A7-BB99B510153C}" srcId="{C2C504FA-0385-4DC0-A8B6-DC706B2D9D86}" destId="{B3B99DB8-E33F-46C4-AABF-1361289265F0}" srcOrd="2" destOrd="0" parTransId="{70A95A36-9A6A-40FB-8EDA-15984A230D61}" sibTransId="{F9C8A0C5-AC93-4F47-A8A9-E2091E135E7B}"/>
    <dgm:cxn modelId="{E587E7EA-14C1-4428-95B3-BDFEDFF00279}" type="presOf" srcId="{C2C504FA-0385-4DC0-A8B6-DC706B2D9D86}" destId="{4384016D-D16B-4892-B7C3-5A1788DA6D04}" srcOrd="0" destOrd="0" presId="urn:microsoft.com/office/officeart/2005/8/layout/radial2"/>
    <dgm:cxn modelId="{AA483AB9-44C5-4CFD-A614-A5A8B2F2593E}" type="presOf" srcId="{E5248EEC-F731-4061-BB04-18FE6CEFEC22}" destId="{93E74F78-E2B2-4FF3-95DF-FE4C8E1B9E8F}" srcOrd="0" destOrd="0" presId="urn:microsoft.com/office/officeart/2005/8/layout/radial2"/>
    <dgm:cxn modelId="{CED48D52-DBA2-4FD6-AB24-B5D2193C79C5}" type="presOf" srcId="{75C66A8C-742C-4CED-A9B0-D58E02720EB8}" destId="{8FC0410B-6B84-48B7-8247-98B784520E63}" srcOrd="0" destOrd="0" presId="urn:microsoft.com/office/officeart/2005/8/layout/radial2"/>
    <dgm:cxn modelId="{54A833E3-D76A-436D-B440-8FA53FBAAB4C}" srcId="{6D14FD12-5A8F-4B10-9989-87D8FD7B9D32}" destId="{94532BBE-D672-4C87-B992-5C5D7C8C2E90}" srcOrd="0" destOrd="0" parTransId="{75A046F0-8EB1-4567-B473-85DDD9CB6590}" sibTransId="{3A245932-3AB7-4710-883D-8BA132DF50DD}"/>
    <dgm:cxn modelId="{B356CFFD-707D-4518-AA4A-95B93BF3102E}" srcId="{B3B99DB8-E33F-46C4-AABF-1361289265F0}" destId="{75C66A8C-742C-4CED-A9B0-D58E02720EB8}" srcOrd="0" destOrd="0" parTransId="{1DA599EA-4EA4-421B-A545-91EBA26F92AC}" sibTransId="{BD392B30-78C8-410A-830C-B4270362A696}"/>
    <dgm:cxn modelId="{4D57CE6C-B3FE-44F5-AA58-6103FC2DCA9C}" type="presParOf" srcId="{4384016D-D16B-4892-B7C3-5A1788DA6D04}" destId="{82A64FFA-2E46-42C5-8A71-0E5CF7FC6341}" srcOrd="0" destOrd="0" presId="urn:microsoft.com/office/officeart/2005/8/layout/radial2"/>
    <dgm:cxn modelId="{0204AD4C-93E8-46F8-A88C-D3815AE9CC92}" type="presParOf" srcId="{82A64FFA-2E46-42C5-8A71-0E5CF7FC6341}" destId="{0415BFA8-5AC0-40E5-A3D8-74EA29D91442}" srcOrd="0" destOrd="0" presId="urn:microsoft.com/office/officeart/2005/8/layout/radial2"/>
    <dgm:cxn modelId="{A593B213-D15C-4966-8257-C4682502EF5A}" type="presParOf" srcId="{0415BFA8-5AC0-40E5-A3D8-74EA29D91442}" destId="{9DF8455A-9FD5-4B8B-8C2B-2836E0291EF0}" srcOrd="0" destOrd="0" presId="urn:microsoft.com/office/officeart/2005/8/layout/radial2"/>
    <dgm:cxn modelId="{6F809C3E-E8DF-4FE3-9EFE-BCFCFF370A7F}" type="presParOf" srcId="{0415BFA8-5AC0-40E5-A3D8-74EA29D91442}" destId="{357BD8CF-6561-409E-99F7-9C63E957ED32}" srcOrd="1" destOrd="0" presId="urn:microsoft.com/office/officeart/2005/8/layout/radial2"/>
    <dgm:cxn modelId="{4DCB37EF-A880-498E-B52E-C07882D1055D}" type="presParOf" srcId="{82A64FFA-2E46-42C5-8A71-0E5CF7FC6341}" destId="{686A4BD7-091B-404D-A4E3-3CDD084014A3}" srcOrd="1" destOrd="0" presId="urn:microsoft.com/office/officeart/2005/8/layout/radial2"/>
    <dgm:cxn modelId="{26FAF8AA-1C26-4B8D-B398-C4D763F4C02E}" type="presParOf" srcId="{82A64FFA-2E46-42C5-8A71-0E5CF7FC6341}" destId="{052A26F0-DB6E-4051-B719-AB0F237B533A}" srcOrd="2" destOrd="0" presId="urn:microsoft.com/office/officeart/2005/8/layout/radial2"/>
    <dgm:cxn modelId="{2B92308E-104A-4C05-A17E-C72021EC490E}" type="presParOf" srcId="{052A26F0-DB6E-4051-B719-AB0F237B533A}" destId="{D4CC08F2-5921-4DCB-9B6B-78F56470E0C1}" srcOrd="0" destOrd="0" presId="urn:microsoft.com/office/officeart/2005/8/layout/radial2"/>
    <dgm:cxn modelId="{DFB1B288-7F69-42AB-8F28-28D45F4F5278}" type="presParOf" srcId="{052A26F0-DB6E-4051-B719-AB0F237B533A}" destId="{7E745AF0-D7B7-48A5-B1FA-3E7474589C7E}" srcOrd="1" destOrd="0" presId="urn:microsoft.com/office/officeart/2005/8/layout/radial2"/>
    <dgm:cxn modelId="{43B724B9-5558-4E73-867B-21A54CE00F92}" type="presParOf" srcId="{82A64FFA-2E46-42C5-8A71-0E5CF7FC6341}" destId="{D8FC24E6-390C-449D-8B4E-AEBF308794B2}" srcOrd="3" destOrd="0" presId="urn:microsoft.com/office/officeart/2005/8/layout/radial2"/>
    <dgm:cxn modelId="{973C5DB2-20F6-4B75-91E3-6766DD90AABC}" type="presParOf" srcId="{82A64FFA-2E46-42C5-8A71-0E5CF7FC6341}" destId="{73C8FD2B-77B5-4D4B-8FCB-D9C84556F3B8}" srcOrd="4" destOrd="0" presId="urn:microsoft.com/office/officeart/2005/8/layout/radial2"/>
    <dgm:cxn modelId="{D6CC80A6-BE68-4099-AE1E-120B85ACA612}" type="presParOf" srcId="{73C8FD2B-77B5-4D4B-8FCB-D9C84556F3B8}" destId="{8E8A987F-FE22-43E7-BF22-079CA5E4ACCC}" srcOrd="0" destOrd="0" presId="urn:microsoft.com/office/officeart/2005/8/layout/radial2"/>
    <dgm:cxn modelId="{1EC1F3D5-6ACD-4861-9364-B1657E57DE68}" type="presParOf" srcId="{73C8FD2B-77B5-4D4B-8FCB-D9C84556F3B8}" destId="{3BAFB7D3-7871-48CE-ACA1-C1DDBA09D97F}" srcOrd="1" destOrd="0" presId="urn:microsoft.com/office/officeart/2005/8/layout/radial2"/>
    <dgm:cxn modelId="{37CFBE69-447E-4E62-A16B-E25AAC6CB833}" type="presParOf" srcId="{82A64FFA-2E46-42C5-8A71-0E5CF7FC6341}" destId="{5D64922A-733B-45A5-9BBB-9C0D3F6F2C93}" srcOrd="5" destOrd="0" presId="urn:microsoft.com/office/officeart/2005/8/layout/radial2"/>
    <dgm:cxn modelId="{0F9B2058-4BDC-4016-B99A-A2EC6608220D}" type="presParOf" srcId="{82A64FFA-2E46-42C5-8A71-0E5CF7FC6341}" destId="{561E1337-8B6E-43A0-BDDB-6BE66B25F69D}" srcOrd="6" destOrd="0" presId="urn:microsoft.com/office/officeart/2005/8/layout/radial2"/>
    <dgm:cxn modelId="{42F2CB6D-C270-4629-88EE-412475FC4A83}" type="presParOf" srcId="{561E1337-8B6E-43A0-BDDB-6BE66B25F69D}" destId="{6DB170B1-1C69-4906-B059-80737B88981D}" srcOrd="0" destOrd="0" presId="urn:microsoft.com/office/officeart/2005/8/layout/radial2"/>
    <dgm:cxn modelId="{0FFE8C4D-379F-4476-842C-1A12F316A99B}" type="presParOf" srcId="{561E1337-8B6E-43A0-BDDB-6BE66B25F69D}" destId="{8FC0410B-6B84-48B7-8247-98B784520E63}" srcOrd="1" destOrd="0" presId="urn:microsoft.com/office/officeart/2005/8/layout/radial2"/>
    <dgm:cxn modelId="{DFB664DF-1382-49E1-90A8-C439F458141F}" type="presParOf" srcId="{82A64FFA-2E46-42C5-8A71-0E5CF7FC6341}" destId="{93E74F78-E2B2-4FF3-95DF-FE4C8E1B9E8F}" srcOrd="7" destOrd="0" presId="urn:microsoft.com/office/officeart/2005/8/layout/radial2"/>
    <dgm:cxn modelId="{256B4427-4CBA-4DBD-AB61-A49807C3A33F}" type="presParOf" srcId="{82A64FFA-2E46-42C5-8A71-0E5CF7FC6341}" destId="{D9676A61-2835-43BB-8090-88EE7B174C35}" srcOrd="8" destOrd="0" presId="urn:microsoft.com/office/officeart/2005/8/layout/radial2"/>
    <dgm:cxn modelId="{5E9717DF-F1E6-4295-9FDA-73104C0FCB29}" type="presParOf" srcId="{D9676A61-2835-43BB-8090-88EE7B174C35}" destId="{4B71934E-14E7-4298-8EC7-A613259E8D87}" srcOrd="0" destOrd="0" presId="urn:microsoft.com/office/officeart/2005/8/layout/radial2"/>
    <dgm:cxn modelId="{768E4C59-D0EE-408E-80EE-EB8B70AACB08}" type="presParOf" srcId="{D9676A61-2835-43BB-8090-88EE7B174C35}" destId="{25E9F39A-C32D-44A7-8B01-CEF6C52D21D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74F78-E2B2-4FF3-95DF-FE4C8E1B9E8F}">
      <dsp:nvSpPr>
        <dsp:cNvPr id="0" name=""/>
        <dsp:cNvSpPr/>
      </dsp:nvSpPr>
      <dsp:spPr>
        <a:xfrm rot="3682459">
          <a:off x="2242582" y="2765216"/>
          <a:ext cx="728923" cy="38188"/>
        </a:xfrm>
        <a:custGeom>
          <a:avLst/>
          <a:gdLst/>
          <a:ahLst/>
          <a:cxnLst/>
          <a:rect l="0" t="0" r="0" b="0"/>
          <a:pathLst>
            <a:path>
              <a:moveTo>
                <a:pt x="0" y="19094"/>
              </a:moveTo>
              <a:lnTo>
                <a:pt x="728923" y="1909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64922A-733B-45A5-9BBB-9C0D3F6F2C93}">
      <dsp:nvSpPr>
        <dsp:cNvPr id="0" name=""/>
        <dsp:cNvSpPr/>
      </dsp:nvSpPr>
      <dsp:spPr>
        <a:xfrm rot="1312293">
          <a:off x="2643037" y="2240109"/>
          <a:ext cx="521144" cy="38188"/>
        </a:xfrm>
        <a:custGeom>
          <a:avLst/>
          <a:gdLst/>
          <a:ahLst/>
          <a:cxnLst/>
          <a:rect l="0" t="0" r="0" b="0"/>
          <a:pathLst>
            <a:path>
              <a:moveTo>
                <a:pt x="0" y="19094"/>
              </a:moveTo>
              <a:lnTo>
                <a:pt x="521144" y="1909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C24E6-390C-449D-8B4E-AEBF308794B2}">
      <dsp:nvSpPr>
        <dsp:cNvPr id="0" name=""/>
        <dsp:cNvSpPr/>
      </dsp:nvSpPr>
      <dsp:spPr>
        <a:xfrm rot="20320412">
          <a:off x="2642632" y="1641424"/>
          <a:ext cx="559626" cy="38188"/>
        </a:xfrm>
        <a:custGeom>
          <a:avLst/>
          <a:gdLst/>
          <a:ahLst/>
          <a:cxnLst/>
          <a:rect l="0" t="0" r="0" b="0"/>
          <a:pathLst>
            <a:path>
              <a:moveTo>
                <a:pt x="0" y="19094"/>
              </a:moveTo>
              <a:lnTo>
                <a:pt x="559626" y="1909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6A4BD7-091B-404D-A4E3-3CDD084014A3}">
      <dsp:nvSpPr>
        <dsp:cNvPr id="0" name=""/>
        <dsp:cNvSpPr/>
      </dsp:nvSpPr>
      <dsp:spPr>
        <a:xfrm rot="17917541">
          <a:off x="2242582" y="1115453"/>
          <a:ext cx="728923" cy="38188"/>
        </a:xfrm>
        <a:custGeom>
          <a:avLst/>
          <a:gdLst/>
          <a:ahLst/>
          <a:cxnLst/>
          <a:rect l="0" t="0" r="0" b="0"/>
          <a:pathLst>
            <a:path>
              <a:moveTo>
                <a:pt x="0" y="19094"/>
              </a:moveTo>
              <a:lnTo>
                <a:pt x="728923" y="1909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7BD8CF-6561-409E-99F7-9C63E957ED32}">
      <dsp:nvSpPr>
        <dsp:cNvPr id="0" name=""/>
        <dsp:cNvSpPr/>
      </dsp:nvSpPr>
      <dsp:spPr>
        <a:xfrm>
          <a:off x="1199462" y="1238045"/>
          <a:ext cx="1442766" cy="144276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4CC08F2-5921-4DCB-9B6B-78F56470E0C1}">
      <dsp:nvSpPr>
        <dsp:cNvPr id="0" name=""/>
        <dsp:cNvSpPr/>
      </dsp:nvSpPr>
      <dsp:spPr>
        <a:xfrm>
          <a:off x="2556185" y="1880"/>
          <a:ext cx="865660" cy="86566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sz="34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682958" y="128653"/>
        <a:ext cx="612114" cy="612114"/>
      </dsp:txXfrm>
    </dsp:sp>
    <dsp:sp modelId="{7E745AF0-D7B7-48A5-B1FA-3E7474589C7E}">
      <dsp:nvSpPr>
        <dsp:cNvPr id="0" name=""/>
        <dsp:cNvSpPr/>
      </dsp:nvSpPr>
      <dsp:spPr>
        <a:xfrm>
          <a:off x="3508411" y="1880"/>
          <a:ext cx="1298490" cy="865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sz="26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508411" y="1880"/>
        <a:ext cx="1298490" cy="865660"/>
      </dsp:txXfrm>
    </dsp:sp>
    <dsp:sp modelId="{8E8A987F-FE22-43E7-BF22-079CA5E4ACCC}">
      <dsp:nvSpPr>
        <dsp:cNvPr id="0" name=""/>
        <dsp:cNvSpPr/>
      </dsp:nvSpPr>
      <dsp:spPr>
        <a:xfrm>
          <a:off x="3153459" y="968513"/>
          <a:ext cx="865660" cy="86566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sz="3400" kern="120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280232" y="1095286"/>
        <a:ext cx="612114" cy="612114"/>
      </dsp:txXfrm>
    </dsp:sp>
    <dsp:sp modelId="{3BAFB7D3-7871-48CE-ACA1-C1DDBA09D97F}">
      <dsp:nvSpPr>
        <dsp:cNvPr id="0" name=""/>
        <dsp:cNvSpPr/>
      </dsp:nvSpPr>
      <dsp:spPr>
        <a:xfrm>
          <a:off x="4105685" y="968513"/>
          <a:ext cx="1298490" cy="865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sz="26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105685" y="968513"/>
        <a:ext cx="1298490" cy="865660"/>
      </dsp:txXfrm>
    </dsp:sp>
    <dsp:sp modelId="{6DB170B1-1C69-4906-B059-80737B88981D}">
      <dsp:nvSpPr>
        <dsp:cNvPr id="0" name=""/>
        <dsp:cNvSpPr/>
      </dsp:nvSpPr>
      <dsp:spPr>
        <a:xfrm>
          <a:off x="3114271" y="2084684"/>
          <a:ext cx="865660" cy="86566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sz="3400" kern="120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241044" y="2211457"/>
        <a:ext cx="612114" cy="612114"/>
      </dsp:txXfrm>
    </dsp:sp>
    <dsp:sp modelId="{8FC0410B-6B84-48B7-8247-98B784520E63}">
      <dsp:nvSpPr>
        <dsp:cNvPr id="0" name=""/>
        <dsp:cNvSpPr/>
      </dsp:nvSpPr>
      <dsp:spPr>
        <a:xfrm>
          <a:off x="4066497" y="2084684"/>
          <a:ext cx="1298490" cy="865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sz="26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066497" y="2084684"/>
        <a:ext cx="1298490" cy="865660"/>
      </dsp:txXfrm>
    </dsp:sp>
    <dsp:sp modelId="{4B71934E-14E7-4298-8EC7-A613259E8D87}">
      <dsp:nvSpPr>
        <dsp:cNvPr id="0" name=""/>
        <dsp:cNvSpPr/>
      </dsp:nvSpPr>
      <dsp:spPr>
        <a:xfrm>
          <a:off x="2556185" y="3051317"/>
          <a:ext cx="865660" cy="86566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sz="34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682958" y="3178090"/>
        <a:ext cx="612114" cy="612114"/>
      </dsp:txXfrm>
    </dsp:sp>
    <dsp:sp modelId="{25E9F39A-C32D-44A7-8B01-CEF6C52D21DC}">
      <dsp:nvSpPr>
        <dsp:cNvPr id="0" name=""/>
        <dsp:cNvSpPr/>
      </dsp:nvSpPr>
      <dsp:spPr>
        <a:xfrm>
          <a:off x="3508411" y="3051317"/>
          <a:ext cx="1298490" cy="865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sz="26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508411" y="3051317"/>
        <a:ext cx="1298490" cy="865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28726" y="3148149"/>
            <a:ext cx="3393251" cy="3254213"/>
          </a:xfrm>
          <a:prstGeom prst="noSmoking">
            <a:avLst>
              <a:gd name="adj" fmla="val 903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017" l="2146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2919">
            <a:off x="2220150" y="3981139"/>
            <a:ext cx="2256189" cy="186644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017" l="2146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9966">
            <a:off x="4059785" y="4572824"/>
            <a:ext cx="1702054" cy="140803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017" l="2146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45860" flipH="1">
            <a:off x="4103107" y="3124738"/>
            <a:ext cx="1934348" cy="160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病媒蚊會傳播病毒與細菌，人類一旦被叮咬，就很有可能感染嚴重的急性傳染病</a:t>
            </a:r>
            <a:r>
              <a:rPr lang="en-US" altLang="zh-TW" sz="3600" dirty="0">
                <a:solidFill>
                  <a:schemeClr val="accent1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-</a:t>
            </a:r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登革熱！要防治登革熱，讓我們從杜絕孳生源、消滅病媒蚊開始吧</a:t>
            </a:r>
            <a:r>
              <a:rPr lang="zh-TW" altLang="en-US" sz="3600" dirty="0" smtClean="0">
                <a:solidFill>
                  <a:schemeClr val="accent1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！</a:t>
            </a:r>
            <a:endParaRPr lang="zh-TW" altLang="en-US" sz="3600" dirty="0">
              <a:solidFill>
                <a:schemeClr val="accent1">
                  <a:lumMod val="75000"/>
                </a:schemeClr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346096" y="978264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消滅病媒蚊</a:t>
            </a:r>
            <a:endParaRPr lang="zh-TW" altLang="en-US" sz="5400" b="1" dirty="0">
              <a:solidFill>
                <a:schemeClr val="accent6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756362" y="40462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杜絕孳生源四訣竅</a:t>
            </a:r>
            <a:endParaRPr lang="zh-TW" altLang="en-US" sz="5400" b="1" dirty="0">
              <a:solidFill>
                <a:schemeClr val="accent1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684211233"/>
              </p:ext>
            </p:extLst>
          </p:nvPr>
        </p:nvGraphicFramePr>
        <p:xfrm>
          <a:off x="1794931" y="1515291"/>
          <a:ext cx="6800429" cy="3918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413863" y="5014061"/>
            <a:ext cx="2377440" cy="1214846"/>
          </a:xfrm>
          <a:prstGeom prst="rightArrow">
            <a:avLst>
              <a:gd name="adj1" fmla="val 540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文鼎俏黑體P</vt:lpstr>
      <vt:lpstr>文鼎勘亭流</vt:lpstr>
      <vt:lpstr>清松手寫體1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2019-10-15T03:01:37Z</dcterms:modified>
</cp:coreProperties>
</file>