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33CC33"/>
    <a:srgbClr val="3399FF"/>
    <a:srgbClr val="00CC00"/>
    <a:srgbClr val="FF0000"/>
    <a:srgbClr val="FF33CC"/>
    <a:srgbClr val="FF6699"/>
    <a:srgbClr val="FF9900"/>
    <a:srgbClr val="FF0066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A6B49E-8F7F-49C5-A49C-D82E2A7E8716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5A661CE-ECB9-4979-8A61-F51EC4151A99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76A8785-04BB-446F-B5EC-9B0F735F2B7C}" type="parTrans" cxnId="{7B4A0EEF-B178-4F72-95F1-CB0C21FBEDD4}">
      <dgm:prSet/>
      <dgm:spPr/>
      <dgm:t>
        <a:bodyPr/>
        <a:lstStyle/>
        <a:p>
          <a:endParaRPr lang="zh-TW" altLang="en-US"/>
        </a:p>
      </dgm:t>
    </dgm:pt>
    <dgm:pt modelId="{76E3306B-A356-44F6-AC5C-7AB2C351CAEA}" type="sibTrans" cxnId="{7B4A0EEF-B178-4F72-95F1-CB0C21FBEDD4}">
      <dgm:prSet/>
      <dgm:spPr/>
      <dgm:t>
        <a:bodyPr/>
        <a:lstStyle/>
        <a:p>
          <a:endParaRPr lang="zh-TW" altLang="en-US"/>
        </a:p>
      </dgm:t>
    </dgm:pt>
    <dgm:pt modelId="{53263FFE-95EF-4436-8C1B-3552188EACF1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404F790-56F8-4CC2-9308-26233F15E6AB}" type="parTrans" cxnId="{8D86BCD9-4D1D-45CC-B77B-0950C10DC472}">
      <dgm:prSet/>
      <dgm:spPr/>
      <dgm:t>
        <a:bodyPr/>
        <a:lstStyle/>
        <a:p>
          <a:endParaRPr lang="zh-TW" altLang="en-US"/>
        </a:p>
      </dgm:t>
    </dgm:pt>
    <dgm:pt modelId="{3D2DDBAD-64C8-457A-843B-99EEFD39F55F}" type="sibTrans" cxnId="{8D86BCD9-4D1D-45CC-B77B-0950C10DC472}">
      <dgm:prSet/>
      <dgm:spPr/>
      <dgm:t>
        <a:bodyPr/>
        <a:lstStyle/>
        <a:p>
          <a:endParaRPr lang="zh-TW" altLang="en-US"/>
        </a:p>
      </dgm:t>
    </dgm:pt>
    <dgm:pt modelId="{64471C09-3E8F-4265-A2EB-6B4DE26F4CCC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666E153-2126-47C3-A961-F3AA8B9CE072}" type="parTrans" cxnId="{81DEA5EA-BB9E-415F-AD57-4C6BEC4E9812}">
      <dgm:prSet/>
      <dgm:spPr/>
      <dgm:t>
        <a:bodyPr/>
        <a:lstStyle/>
        <a:p>
          <a:endParaRPr lang="zh-TW" altLang="en-US"/>
        </a:p>
      </dgm:t>
    </dgm:pt>
    <dgm:pt modelId="{32F7CA77-913C-4A4E-B831-DFF49B71F864}" type="sibTrans" cxnId="{81DEA5EA-BB9E-415F-AD57-4C6BEC4E9812}">
      <dgm:prSet/>
      <dgm:spPr/>
      <dgm:t>
        <a:bodyPr/>
        <a:lstStyle/>
        <a:p>
          <a:endParaRPr lang="zh-TW" altLang="en-US"/>
        </a:p>
      </dgm:t>
    </dgm:pt>
    <dgm:pt modelId="{E10CEDB3-9225-40E9-82E0-B873F8BCA85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367972F-EE42-41D2-A414-FE4C342B9B4F}" type="parTrans" cxnId="{EC00D9F9-BEDE-434A-8A87-10D6A13B5DBF}">
      <dgm:prSet/>
      <dgm:spPr/>
      <dgm:t>
        <a:bodyPr/>
        <a:lstStyle/>
        <a:p>
          <a:endParaRPr lang="zh-TW" altLang="en-US"/>
        </a:p>
      </dgm:t>
    </dgm:pt>
    <dgm:pt modelId="{632CC01E-93D1-4244-9994-85D8B9BE65D0}" type="sibTrans" cxnId="{EC00D9F9-BEDE-434A-8A87-10D6A13B5DBF}">
      <dgm:prSet/>
      <dgm:spPr/>
      <dgm:t>
        <a:bodyPr/>
        <a:lstStyle/>
        <a:p>
          <a:endParaRPr lang="zh-TW" altLang="en-US"/>
        </a:p>
      </dgm:t>
    </dgm:pt>
    <dgm:pt modelId="{C0B8C30F-F1B3-4BB7-9295-F93E2DB82A6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048C7FA-108B-4B0D-AC68-D768462C2E5B}" type="parTrans" cxnId="{58ED684C-2A52-4461-B3F5-50E53A848DA3}">
      <dgm:prSet/>
      <dgm:spPr/>
      <dgm:t>
        <a:bodyPr/>
        <a:lstStyle/>
        <a:p>
          <a:endParaRPr lang="zh-TW" altLang="en-US"/>
        </a:p>
      </dgm:t>
    </dgm:pt>
    <dgm:pt modelId="{3BEC79C8-9255-40F9-B9A9-5D85ED94F562}" type="sibTrans" cxnId="{58ED684C-2A52-4461-B3F5-50E53A848DA3}">
      <dgm:prSet/>
      <dgm:spPr/>
      <dgm:t>
        <a:bodyPr/>
        <a:lstStyle/>
        <a:p>
          <a:endParaRPr lang="zh-TW" altLang="en-US"/>
        </a:p>
      </dgm:t>
    </dgm:pt>
    <dgm:pt modelId="{9D3F24DE-73F9-41D6-9BB4-41130FE2BA00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2122817-9D45-4027-A402-F41C9BFE335E}" type="parTrans" cxnId="{02655B3B-D7F8-46D7-8390-DFB9A6B78340}">
      <dgm:prSet/>
      <dgm:spPr/>
      <dgm:t>
        <a:bodyPr/>
        <a:lstStyle/>
        <a:p>
          <a:endParaRPr lang="zh-TW" altLang="en-US"/>
        </a:p>
      </dgm:t>
    </dgm:pt>
    <dgm:pt modelId="{DE0E2DBA-A7C2-4C6D-9979-EB0969339321}" type="sibTrans" cxnId="{02655B3B-D7F8-46D7-8390-DFB9A6B78340}">
      <dgm:prSet/>
      <dgm:spPr/>
      <dgm:t>
        <a:bodyPr/>
        <a:lstStyle/>
        <a:p>
          <a:endParaRPr lang="zh-TW" altLang="en-US"/>
        </a:p>
      </dgm:t>
    </dgm:pt>
    <dgm:pt modelId="{B85A32B6-7F8D-4179-8BDB-6FBAA2A6652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B9ECA15-0EE4-4A24-8FC0-577370F29F7F}" type="parTrans" cxnId="{A3FBA33F-8632-4E7F-9596-D765221A47AF}">
      <dgm:prSet/>
      <dgm:spPr/>
      <dgm:t>
        <a:bodyPr/>
        <a:lstStyle/>
        <a:p>
          <a:endParaRPr lang="zh-TW" altLang="en-US"/>
        </a:p>
      </dgm:t>
    </dgm:pt>
    <dgm:pt modelId="{AD6C1472-0D9E-4A75-847E-96FD4F89AC35}" type="sibTrans" cxnId="{A3FBA33F-8632-4E7F-9596-D765221A47AF}">
      <dgm:prSet/>
      <dgm:spPr/>
      <dgm:t>
        <a:bodyPr/>
        <a:lstStyle/>
        <a:p>
          <a:endParaRPr lang="zh-TW" altLang="en-US"/>
        </a:p>
      </dgm:t>
    </dgm:pt>
    <dgm:pt modelId="{C3DC5AF1-3A8B-4588-9F4A-2FBE42DBCB03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EF9E124-8F55-4FBA-88CF-B2B27BB98869}" type="parTrans" cxnId="{D310D6C1-69AC-488E-89CF-42DEB5B64B4C}">
      <dgm:prSet/>
      <dgm:spPr/>
      <dgm:t>
        <a:bodyPr/>
        <a:lstStyle/>
        <a:p>
          <a:endParaRPr lang="zh-TW" altLang="en-US"/>
        </a:p>
      </dgm:t>
    </dgm:pt>
    <dgm:pt modelId="{800B17C1-2B65-40DC-9CD2-18BE6B2724B1}" type="sibTrans" cxnId="{D310D6C1-69AC-488E-89CF-42DEB5B64B4C}">
      <dgm:prSet/>
      <dgm:spPr/>
      <dgm:t>
        <a:bodyPr/>
        <a:lstStyle/>
        <a:p>
          <a:endParaRPr lang="zh-TW" altLang="en-US"/>
        </a:p>
      </dgm:t>
    </dgm:pt>
    <dgm:pt modelId="{9600586C-180E-44D7-80B4-542907607BEC}" type="pres">
      <dgm:prSet presAssocID="{3CA6B49E-8F7F-49C5-A49C-D82E2A7E871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7015C92-1CEA-4129-AC02-F0ABA1753407}" type="pres">
      <dgm:prSet presAssocID="{3CA6B49E-8F7F-49C5-A49C-D82E2A7E8716}" presName="cycle" presStyleCnt="0"/>
      <dgm:spPr/>
    </dgm:pt>
    <dgm:pt modelId="{32EFBC8A-362C-4D3B-A78F-505495CAB097}" type="pres">
      <dgm:prSet presAssocID="{3CA6B49E-8F7F-49C5-A49C-D82E2A7E8716}" presName="centerShape" presStyleCnt="0"/>
      <dgm:spPr/>
    </dgm:pt>
    <dgm:pt modelId="{0E4A5180-E3FC-432F-ADDD-F2FA807C8C56}" type="pres">
      <dgm:prSet presAssocID="{3CA6B49E-8F7F-49C5-A49C-D82E2A7E8716}" presName="connSite" presStyleLbl="node1" presStyleIdx="0" presStyleCnt="5"/>
      <dgm:spPr/>
    </dgm:pt>
    <dgm:pt modelId="{9D21C928-294D-467A-8192-6A60B208E1B8}" type="pres">
      <dgm:prSet presAssocID="{3CA6B49E-8F7F-49C5-A49C-D82E2A7E8716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CBB2CAE-4A84-4A73-9486-E71F192D9E61}" type="pres">
      <dgm:prSet presAssocID="{476A8785-04BB-446F-B5EC-9B0F735F2B7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77AE4635-0015-4ED8-A7F5-DCF087BDA80B}" type="pres">
      <dgm:prSet presAssocID="{85A661CE-ECB9-4979-8A61-F51EC4151A99}" presName="node" presStyleCnt="0"/>
      <dgm:spPr/>
    </dgm:pt>
    <dgm:pt modelId="{0ABD7408-A53A-449C-8AE2-1276922C4E05}" type="pres">
      <dgm:prSet presAssocID="{85A661CE-ECB9-4979-8A61-F51EC4151A99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F1FB67-4FD3-4C75-92F2-EE10E6D42C26}" type="pres">
      <dgm:prSet presAssocID="{85A661CE-ECB9-4979-8A61-F51EC4151A99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221C04-EDC0-400A-B99E-E016276EBF74}" type="pres">
      <dgm:prSet presAssocID="{F666E153-2126-47C3-A961-F3AA8B9CE072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1F1ECCB-1A2E-42C6-A1CB-E4C765D08E79}" type="pres">
      <dgm:prSet presAssocID="{64471C09-3E8F-4265-A2EB-6B4DE26F4CCC}" presName="node" presStyleCnt="0"/>
      <dgm:spPr/>
    </dgm:pt>
    <dgm:pt modelId="{D1D30F92-B1D5-4F94-A781-67332DBBA007}" type="pres">
      <dgm:prSet presAssocID="{64471C09-3E8F-4265-A2EB-6B4DE26F4CCC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851A15-F737-41F4-91CC-8CF0A9E88663}" type="pres">
      <dgm:prSet presAssocID="{64471C09-3E8F-4265-A2EB-6B4DE26F4CC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795DC9-B0A2-4EE1-B1B8-DE5915A8484A}" type="pres">
      <dgm:prSet presAssocID="{3048C7FA-108B-4B0D-AC68-D768462C2E5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1238579-E85A-49E1-B5B2-7D6AA9924C68}" type="pres">
      <dgm:prSet presAssocID="{C0B8C30F-F1B3-4BB7-9295-F93E2DB82A68}" presName="node" presStyleCnt="0"/>
      <dgm:spPr/>
    </dgm:pt>
    <dgm:pt modelId="{105D21E8-11AB-4470-88CD-3224ABB78092}" type="pres">
      <dgm:prSet presAssocID="{C0B8C30F-F1B3-4BB7-9295-F93E2DB82A68}" presName="parentNode" presStyleLbl="node1" presStyleIdx="3" presStyleCnt="5" custLinFactNeighborX="13219" custLinFactNeighborY="-372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545F75-E000-4AFA-A334-4BC7F8D74000}" type="pres">
      <dgm:prSet presAssocID="{C0B8C30F-F1B3-4BB7-9295-F93E2DB82A6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B38567-79AB-4599-9762-4EE0AEB6763C}" type="pres">
      <dgm:prSet presAssocID="{DB9ECA15-0EE4-4A24-8FC0-577370F29F7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D6912FA-F54E-4FDE-8647-47FBC82B98FD}" type="pres">
      <dgm:prSet presAssocID="{B85A32B6-7F8D-4179-8BDB-6FBAA2A66521}" presName="node" presStyleCnt="0"/>
      <dgm:spPr/>
    </dgm:pt>
    <dgm:pt modelId="{7B8B60E4-6971-48B3-A5F2-F18EA203BF77}" type="pres">
      <dgm:prSet presAssocID="{B85A32B6-7F8D-4179-8BDB-6FBAA2A66521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06B918-CB13-437D-BB6D-7422C1589F5F}" type="pres">
      <dgm:prSet presAssocID="{B85A32B6-7F8D-4179-8BDB-6FBAA2A6652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1F72C4E-DDF1-4D1A-AA1C-683EC124EA2A}" type="presOf" srcId="{3CA6B49E-8F7F-49C5-A49C-D82E2A7E8716}" destId="{9600586C-180E-44D7-80B4-542907607BEC}" srcOrd="0" destOrd="0" presId="urn:microsoft.com/office/officeart/2005/8/layout/radial2"/>
    <dgm:cxn modelId="{96712AA2-9B4F-42C7-BB7E-E32F89DBFCF7}" type="presOf" srcId="{85A661CE-ECB9-4979-8A61-F51EC4151A99}" destId="{0ABD7408-A53A-449C-8AE2-1276922C4E05}" srcOrd="0" destOrd="0" presId="urn:microsoft.com/office/officeart/2005/8/layout/radial2"/>
    <dgm:cxn modelId="{8FC3DA46-F46E-42A6-8CA5-EA01B1F8E64E}" type="presOf" srcId="{64471C09-3E8F-4265-A2EB-6B4DE26F4CCC}" destId="{D1D30F92-B1D5-4F94-A781-67332DBBA007}" srcOrd="0" destOrd="0" presId="urn:microsoft.com/office/officeart/2005/8/layout/radial2"/>
    <dgm:cxn modelId="{A45CDF15-E7C9-41AD-AF4A-B86CDE9DE621}" type="presOf" srcId="{3048C7FA-108B-4B0D-AC68-D768462C2E5B}" destId="{E5795DC9-B0A2-4EE1-B1B8-DE5915A8484A}" srcOrd="0" destOrd="0" presId="urn:microsoft.com/office/officeart/2005/8/layout/radial2"/>
    <dgm:cxn modelId="{14F56FEA-A518-483D-B3E8-90405660D5ED}" type="presOf" srcId="{C3DC5AF1-3A8B-4588-9F4A-2FBE42DBCB03}" destId="{6306B918-CB13-437D-BB6D-7422C1589F5F}" srcOrd="0" destOrd="0" presId="urn:microsoft.com/office/officeart/2005/8/layout/radial2"/>
    <dgm:cxn modelId="{ECC2E578-5D7C-47E1-AA2C-4DA8D91650FB}" type="presOf" srcId="{476A8785-04BB-446F-B5EC-9B0F735F2B7C}" destId="{FCBB2CAE-4A84-4A73-9486-E71F192D9E61}" srcOrd="0" destOrd="0" presId="urn:microsoft.com/office/officeart/2005/8/layout/radial2"/>
    <dgm:cxn modelId="{A3FBA33F-8632-4E7F-9596-D765221A47AF}" srcId="{3CA6B49E-8F7F-49C5-A49C-D82E2A7E8716}" destId="{B85A32B6-7F8D-4179-8BDB-6FBAA2A66521}" srcOrd="3" destOrd="0" parTransId="{DB9ECA15-0EE4-4A24-8FC0-577370F29F7F}" sibTransId="{AD6C1472-0D9E-4A75-847E-96FD4F89AC35}"/>
    <dgm:cxn modelId="{D310D6C1-69AC-488E-89CF-42DEB5B64B4C}" srcId="{B85A32B6-7F8D-4179-8BDB-6FBAA2A66521}" destId="{C3DC5AF1-3A8B-4588-9F4A-2FBE42DBCB03}" srcOrd="0" destOrd="0" parTransId="{3EF9E124-8F55-4FBA-88CF-B2B27BB98869}" sibTransId="{800B17C1-2B65-40DC-9CD2-18BE6B2724B1}"/>
    <dgm:cxn modelId="{646B639D-9ADB-4DDF-856D-10C6819E9676}" type="presOf" srcId="{DB9ECA15-0EE4-4A24-8FC0-577370F29F7F}" destId="{29B38567-79AB-4599-9762-4EE0AEB6763C}" srcOrd="0" destOrd="0" presId="urn:microsoft.com/office/officeart/2005/8/layout/radial2"/>
    <dgm:cxn modelId="{7B4A0EEF-B178-4F72-95F1-CB0C21FBEDD4}" srcId="{3CA6B49E-8F7F-49C5-A49C-D82E2A7E8716}" destId="{85A661CE-ECB9-4979-8A61-F51EC4151A99}" srcOrd="0" destOrd="0" parTransId="{476A8785-04BB-446F-B5EC-9B0F735F2B7C}" sibTransId="{76E3306B-A356-44F6-AC5C-7AB2C351CAEA}"/>
    <dgm:cxn modelId="{2C7A60E8-34CA-4C1A-BCCE-F0C2DA3A8D0F}" type="presOf" srcId="{F666E153-2126-47C3-A961-F3AA8B9CE072}" destId="{3C221C04-EDC0-400A-B99E-E016276EBF74}" srcOrd="0" destOrd="0" presId="urn:microsoft.com/office/officeart/2005/8/layout/radial2"/>
    <dgm:cxn modelId="{72C23F04-2DC7-4B63-91A2-18B649EB7F2F}" type="presOf" srcId="{E10CEDB3-9225-40E9-82E0-B873F8BCA851}" destId="{A7851A15-F737-41F4-91CC-8CF0A9E88663}" srcOrd="0" destOrd="0" presId="urn:microsoft.com/office/officeart/2005/8/layout/radial2"/>
    <dgm:cxn modelId="{EC00D9F9-BEDE-434A-8A87-10D6A13B5DBF}" srcId="{64471C09-3E8F-4265-A2EB-6B4DE26F4CCC}" destId="{E10CEDB3-9225-40E9-82E0-B873F8BCA851}" srcOrd="0" destOrd="0" parTransId="{1367972F-EE42-41D2-A414-FE4C342B9B4F}" sibTransId="{632CC01E-93D1-4244-9994-85D8B9BE65D0}"/>
    <dgm:cxn modelId="{4D667B8F-DDA8-49AD-A35B-1BCA74439C30}" type="presOf" srcId="{C0B8C30F-F1B3-4BB7-9295-F93E2DB82A68}" destId="{105D21E8-11AB-4470-88CD-3224ABB78092}" srcOrd="0" destOrd="0" presId="urn:microsoft.com/office/officeart/2005/8/layout/radial2"/>
    <dgm:cxn modelId="{833CD201-472A-4DB2-9E24-C315AABA4093}" type="presOf" srcId="{9D3F24DE-73F9-41D6-9BB4-41130FE2BA00}" destId="{70545F75-E000-4AFA-A334-4BC7F8D74000}" srcOrd="0" destOrd="0" presId="urn:microsoft.com/office/officeart/2005/8/layout/radial2"/>
    <dgm:cxn modelId="{380E53E0-40DE-4098-96B6-E0FBC594828D}" type="presOf" srcId="{53263FFE-95EF-4436-8C1B-3552188EACF1}" destId="{EEF1FB67-4FD3-4C75-92F2-EE10E6D42C26}" srcOrd="0" destOrd="0" presId="urn:microsoft.com/office/officeart/2005/8/layout/radial2"/>
    <dgm:cxn modelId="{8D86BCD9-4D1D-45CC-B77B-0950C10DC472}" srcId="{85A661CE-ECB9-4979-8A61-F51EC4151A99}" destId="{53263FFE-95EF-4436-8C1B-3552188EACF1}" srcOrd="0" destOrd="0" parTransId="{0404F790-56F8-4CC2-9308-26233F15E6AB}" sibTransId="{3D2DDBAD-64C8-457A-843B-99EEFD39F55F}"/>
    <dgm:cxn modelId="{02655B3B-D7F8-46D7-8390-DFB9A6B78340}" srcId="{C0B8C30F-F1B3-4BB7-9295-F93E2DB82A68}" destId="{9D3F24DE-73F9-41D6-9BB4-41130FE2BA00}" srcOrd="0" destOrd="0" parTransId="{12122817-9D45-4027-A402-F41C9BFE335E}" sibTransId="{DE0E2DBA-A7C2-4C6D-9979-EB0969339321}"/>
    <dgm:cxn modelId="{80EF583F-4468-4443-AB35-1EA6BCBB6DB5}" type="presOf" srcId="{B85A32B6-7F8D-4179-8BDB-6FBAA2A66521}" destId="{7B8B60E4-6971-48B3-A5F2-F18EA203BF77}" srcOrd="0" destOrd="0" presId="urn:microsoft.com/office/officeart/2005/8/layout/radial2"/>
    <dgm:cxn modelId="{58ED684C-2A52-4461-B3F5-50E53A848DA3}" srcId="{3CA6B49E-8F7F-49C5-A49C-D82E2A7E8716}" destId="{C0B8C30F-F1B3-4BB7-9295-F93E2DB82A68}" srcOrd="2" destOrd="0" parTransId="{3048C7FA-108B-4B0D-AC68-D768462C2E5B}" sibTransId="{3BEC79C8-9255-40F9-B9A9-5D85ED94F562}"/>
    <dgm:cxn modelId="{81DEA5EA-BB9E-415F-AD57-4C6BEC4E9812}" srcId="{3CA6B49E-8F7F-49C5-A49C-D82E2A7E8716}" destId="{64471C09-3E8F-4265-A2EB-6B4DE26F4CCC}" srcOrd="1" destOrd="0" parTransId="{F666E153-2126-47C3-A961-F3AA8B9CE072}" sibTransId="{32F7CA77-913C-4A4E-B831-DFF49B71F864}"/>
    <dgm:cxn modelId="{547F34BA-E2AE-459D-BEED-6E4DB0B4139A}" type="presParOf" srcId="{9600586C-180E-44D7-80B4-542907607BEC}" destId="{97015C92-1CEA-4129-AC02-F0ABA1753407}" srcOrd="0" destOrd="0" presId="urn:microsoft.com/office/officeart/2005/8/layout/radial2"/>
    <dgm:cxn modelId="{DAAF15BB-BCA1-4FED-BAA6-0FE0FD9257C3}" type="presParOf" srcId="{97015C92-1CEA-4129-AC02-F0ABA1753407}" destId="{32EFBC8A-362C-4D3B-A78F-505495CAB097}" srcOrd="0" destOrd="0" presId="urn:microsoft.com/office/officeart/2005/8/layout/radial2"/>
    <dgm:cxn modelId="{E2161389-6B68-42E9-8CD6-58F334499E6F}" type="presParOf" srcId="{32EFBC8A-362C-4D3B-A78F-505495CAB097}" destId="{0E4A5180-E3FC-432F-ADDD-F2FA807C8C56}" srcOrd="0" destOrd="0" presId="urn:microsoft.com/office/officeart/2005/8/layout/radial2"/>
    <dgm:cxn modelId="{D9866417-2696-4C89-9D05-B1732507F0E6}" type="presParOf" srcId="{32EFBC8A-362C-4D3B-A78F-505495CAB097}" destId="{9D21C928-294D-467A-8192-6A60B208E1B8}" srcOrd="1" destOrd="0" presId="urn:microsoft.com/office/officeart/2005/8/layout/radial2"/>
    <dgm:cxn modelId="{7C301A3E-D2EB-4303-94B6-D8E07D9C79CC}" type="presParOf" srcId="{97015C92-1CEA-4129-AC02-F0ABA1753407}" destId="{FCBB2CAE-4A84-4A73-9486-E71F192D9E61}" srcOrd="1" destOrd="0" presId="urn:microsoft.com/office/officeart/2005/8/layout/radial2"/>
    <dgm:cxn modelId="{79F9B09F-9CC0-414E-9A73-219941A85458}" type="presParOf" srcId="{97015C92-1CEA-4129-AC02-F0ABA1753407}" destId="{77AE4635-0015-4ED8-A7F5-DCF087BDA80B}" srcOrd="2" destOrd="0" presId="urn:microsoft.com/office/officeart/2005/8/layout/radial2"/>
    <dgm:cxn modelId="{BF79DA1C-079D-47CE-A79B-C670263BE984}" type="presParOf" srcId="{77AE4635-0015-4ED8-A7F5-DCF087BDA80B}" destId="{0ABD7408-A53A-449C-8AE2-1276922C4E05}" srcOrd="0" destOrd="0" presId="urn:microsoft.com/office/officeart/2005/8/layout/radial2"/>
    <dgm:cxn modelId="{032B8199-368B-4B40-803B-6C69C93EED8C}" type="presParOf" srcId="{77AE4635-0015-4ED8-A7F5-DCF087BDA80B}" destId="{EEF1FB67-4FD3-4C75-92F2-EE10E6D42C26}" srcOrd="1" destOrd="0" presId="urn:microsoft.com/office/officeart/2005/8/layout/radial2"/>
    <dgm:cxn modelId="{D0A513EC-D03F-41AB-AB20-B35C5F42B2D5}" type="presParOf" srcId="{97015C92-1CEA-4129-AC02-F0ABA1753407}" destId="{3C221C04-EDC0-400A-B99E-E016276EBF74}" srcOrd="3" destOrd="0" presId="urn:microsoft.com/office/officeart/2005/8/layout/radial2"/>
    <dgm:cxn modelId="{5ACBBF97-F3F5-46D9-AA44-0B9E42CBC29F}" type="presParOf" srcId="{97015C92-1CEA-4129-AC02-F0ABA1753407}" destId="{91F1ECCB-1A2E-42C6-A1CB-E4C765D08E79}" srcOrd="4" destOrd="0" presId="urn:microsoft.com/office/officeart/2005/8/layout/radial2"/>
    <dgm:cxn modelId="{8E22B360-3321-4B99-AA5C-6502A0C4DE97}" type="presParOf" srcId="{91F1ECCB-1A2E-42C6-A1CB-E4C765D08E79}" destId="{D1D30F92-B1D5-4F94-A781-67332DBBA007}" srcOrd="0" destOrd="0" presId="urn:microsoft.com/office/officeart/2005/8/layout/radial2"/>
    <dgm:cxn modelId="{B2EC1179-19AF-4526-9A7B-025A256EB833}" type="presParOf" srcId="{91F1ECCB-1A2E-42C6-A1CB-E4C765D08E79}" destId="{A7851A15-F737-41F4-91CC-8CF0A9E88663}" srcOrd="1" destOrd="0" presId="urn:microsoft.com/office/officeart/2005/8/layout/radial2"/>
    <dgm:cxn modelId="{ACB5A7F5-2E8D-4046-871C-37889BF00347}" type="presParOf" srcId="{97015C92-1CEA-4129-AC02-F0ABA1753407}" destId="{E5795DC9-B0A2-4EE1-B1B8-DE5915A8484A}" srcOrd="5" destOrd="0" presId="urn:microsoft.com/office/officeart/2005/8/layout/radial2"/>
    <dgm:cxn modelId="{127B1145-F612-4217-B995-DE455FBEBE2E}" type="presParOf" srcId="{97015C92-1CEA-4129-AC02-F0ABA1753407}" destId="{C1238579-E85A-49E1-B5B2-7D6AA9924C68}" srcOrd="6" destOrd="0" presId="urn:microsoft.com/office/officeart/2005/8/layout/radial2"/>
    <dgm:cxn modelId="{F2B40F8D-8D4F-46D6-ACAE-5183E1484460}" type="presParOf" srcId="{C1238579-E85A-49E1-B5B2-7D6AA9924C68}" destId="{105D21E8-11AB-4470-88CD-3224ABB78092}" srcOrd="0" destOrd="0" presId="urn:microsoft.com/office/officeart/2005/8/layout/radial2"/>
    <dgm:cxn modelId="{3C23C967-2844-44B2-B66C-D7AD16B81A02}" type="presParOf" srcId="{C1238579-E85A-49E1-B5B2-7D6AA9924C68}" destId="{70545F75-E000-4AFA-A334-4BC7F8D74000}" srcOrd="1" destOrd="0" presId="urn:microsoft.com/office/officeart/2005/8/layout/radial2"/>
    <dgm:cxn modelId="{0F514447-CEBD-4964-9D16-8536638E6566}" type="presParOf" srcId="{97015C92-1CEA-4129-AC02-F0ABA1753407}" destId="{29B38567-79AB-4599-9762-4EE0AEB6763C}" srcOrd="7" destOrd="0" presId="urn:microsoft.com/office/officeart/2005/8/layout/radial2"/>
    <dgm:cxn modelId="{3EDE35D9-3D67-47F1-AF69-A23399B92ECD}" type="presParOf" srcId="{97015C92-1CEA-4129-AC02-F0ABA1753407}" destId="{9D6912FA-F54E-4FDE-8647-47FBC82B98FD}" srcOrd="8" destOrd="0" presId="urn:microsoft.com/office/officeart/2005/8/layout/radial2"/>
    <dgm:cxn modelId="{EC65996B-8BD8-4F7B-933A-D1A1EC81B662}" type="presParOf" srcId="{9D6912FA-F54E-4FDE-8647-47FBC82B98FD}" destId="{7B8B60E4-6971-48B3-A5F2-F18EA203BF77}" srcOrd="0" destOrd="0" presId="urn:microsoft.com/office/officeart/2005/8/layout/radial2"/>
    <dgm:cxn modelId="{6D808F3A-D6CB-4F7F-ADE4-614036BB2987}" type="presParOf" srcId="{9D6912FA-F54E-4FDE-8647-47FBC82B98FD}" destId="{6306B918-CB13-437D-BB6D-7422C1589F5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B38567-79AB-4599-9762-4EE0AEB6763C}">
      <dsp:nvSpPr>
        <dsp:cNvPr id="0" name=""/>
        <dsp:cNvSpPr/>
      </dsp:nvSpPr>
      <dsp:spPr>
        <a:xfrm rot="3683325">
          <a:off x="1988596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795DC9-B0A2-4EE1-B1B8-DE5915A8484A}">
      <dsp:nvSpPr>
        <dsp:cNvPr id="0" name=""/>
        <dsp:cNvSpPr/>
      </dsp:nvSpPr>
      <dsp:spPr>
        <a:xfrm rot="1155972">
          <a:off x="2313838" y="1793478"/>
          <a:ext cx="505871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05871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221C04-EDC0-400A-B99E-E016276EBF74}">
      <dsp:nvSpPr>
        <dsp:cNvPr id="0" name=""/>
        <dsp:cNvSpPr/>
      </dsp:nvSpPr>
      <dsp:spPr>
        <a:xfrm rot="20287280">
          <a:off x="2312850" y="1324450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BB2CAE-4A84-4A73-9486-E71F192D9E61}">
      <dsp:nvSpPr>
        <dsp:cNvPr id="0" name=""/>
        <dsp:cNvSpPr/>
      </dsp:nvSpPr>
      <dsp:spPr>
        <a:xfrm rot="17916675">
          <a:off x="1988596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1C928-294D-467A-8192-6A60B208E1B8}">
      <dsp:nvSpPr>
        <dsp:cNvPr id="0" name=""/>
        <dsp:cNvSpPr/>
      </dsp:nvSpPr>
      <dsp:spPr>
        <a:xfrm>
          <a:off x="1334817" y="1000821"/>
          <a:ext cx="1168455" cy="116845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BD7408-A53A-449C-8AE2-1276922C4E05}">
      <dsp:nvSpPr>
        <dsp:cNvPr id="0" name=""/>
        <dsp:cNvSpPr/>
      </dsp:nvSpPr>
      <dsp:spPr>
        <a:xfrm>
          <a:off x="2241586" y="576"/>
          <a:ext cx="701073" cy="701073"/>
        </a:xfrm>
        <a:prstGeom prst="ellipse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344256" y="103246"/>
        <a:ext cx="495733" cy="495733"/>
      </dsp:txXfrm>
    </dsp:sp>
    <dsp:sp modelId="{EEF1FB67-4FD3-4C75-92F2-EE10E6D42C26}">
      <dsp:nvSpPr>
        <dsp:cNvPr id="0" name=""/>
        <dsp:cNvSpPr/>
      </dsp:nvSpPr>
      <dsp:spPr>
        <a:xfrm>
          <a:off x="3012766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12766" y="576"/>
        <a:ext cx="1051609" cy="701073"/>
      </dsp:txXfrm>
    </dsp:sp>
    <dsp:sp modelId="{D1D30F92-B1D5-4F94-A781-67332DBBA007}">
      <dsp:nvSpPr>
        <dsp:cNvPr id="0" name=""/>
        <dsp:cNvSpPr/>
      </dsp:nvSpPr>
      <dsp:spPr>
        <a:xfrm>
          <a:off x="2693238" y="782860"/>
          <a:ext cx="701073" cy="701073"/>
        </a:xfrm>
        <a:prstGeom prst="ellipse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95908" y="885530"/>
        <a:ext cx="495733" cy="495733"/>
      </dsp:txXfrm>
    </dsp:sp>
    <dsp:sp modelId="{A7851A15-F737-41F4-91CC-8CF0A9E88663}">
      <dsp:nvSpPr>
        <dsp:cNvPr id="0" name=""/>
        <dsp:cNvSpPr/>
      </dsp:nvSpPr>
      <dsp:spPr>
        <a:xfrm>
          <a:off x="3464419" y="782860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64419" y="782860"/>
        <a:ext cx="1051609" cy="701073"/>
      </dsp:txXfrm>
    </dsp:sp>
    <dsp:sp modelId="{105D21E8-11AB-4470-88CD-3224ABB78092}">
      <dsp:nvSpPr>
        <dsp:cNvPr id="0" name=""/>
        <dsp:cNvSpPr/>
      </dsp:nvSpPr>
      <dsp:spPr>
        <a:xfrm>
          <a:off x="2785913" y="1660036"/>
          <a:ext cx="701073" cy="701073"/>
        </a:xfrm>
        <a:prstGeom prst="ellipse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88583" y="1762706"/>
        <a:ext cx="495733" cy="495733"/>
      </dsp:txXfrm>
    </dsp:sp>
    <dsp:sp modelId="{70545F75-E000-4AFA-A334-4BC7F8D74000}">
      <dsp:nvSpPr>
        <dsp:cNvPr id="0" name=""/>
        <dsp:cNvSpPr/>
      </dsp:nvSpPr>
      <dsp:spPr>
        <a:xfrm>
          <a:off x="3557093" y="166003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57093" y="1660036"/>
        <a:ext cx="1051609" cy="701073"/>
      </dsp:txXfrm>
    </dsp:sp>
    <dsp:sp modelId="{7B8B60E4-6971-48B3-A5F2-F18EA203BF77}">
      <dsp:nvSpPr>
        <dsp:cNvPr id="0" name=""/>
        <dsp:cNvSpPr/>
      </dsp:nvSpPr>
      <dsp:spPr>
        <a:xfrm>
          <a:off x="2241586" y="2468449"/>
          <a:ext cx="701073" cy="701073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344256" y="2571119"/>
        <a:ext cx="495733" cy="495733"/>
      </dsp:txXfrm>
    </dsp:sp>
    <dsp:sp modelId="{6306B918-CB13-437D-BB6D-7422C1589F5F}">
      <dsp:nvSpPr>
        <dsp:cNvPr id="0" name=""/>
        <dsp:cNvSpPr/>
      </dsp:nvSpPr>
      <dsp:spPr>
        <a:xfrm>
          <a:off x="3012766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12766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64824" y="2763532"/>
            <a:ext cx="3317965" cy="3317965"/>
          </a:xfrm>
          <a:prstGeom prst="noSmoking">
            <a:avLst>
              <a:gd name="adj" fmla="val 1037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7017" l="2790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2664824" y="4635339"/>
            <a:ext cx="937614" cy="75233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7017" l="2790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4175732" y="4892692"/>
            <a:ext cx="616881" cy="49497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318" b="97017" l="2790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623558" flipH="1" flipV="1">
            <a:off x="4881833" y="3994772"/>
            <a:ext cx="1366192" cy="90289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5318" b="97017" l="2790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756958" flipV="1">
            <a:off x="2509451" y="2500877"/>
            <a:ext cx="2457760" cy="1972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-</a:t>
            </a:r>
            <a:r>
              <a:rPr lang="zh-TW" altLang="en-US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sz="3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319969" y="1357087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73610727"/>
              </p:ext>
            </p:extLst>
          </p:nvPr>
        </p:nvGraphicFramePr>
        <p:xfrm>
          <a:off x="1794933" y="2058125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 rot="10800000" flipH="1" flipV="1">
            <a:off x="6015250" y="4754881"/>
            <a:ext cx="2444392" cy="1426580"/>
          </a:xfrm>
          <a:prstGeom prst="rightArrow">
            <a:avLst/>
          </a:prstGeom>
          <a:ln w="76200">
            <a:solidFill>
              <a:srgbClr val="33CC33"/>
            </a:solidFill>
            <a:prstDash val="sysDot"/>
          </a:ln>
          <a:effectLst>
            <a:glow rad="101600">
              <a:srgbClr val="FF66FF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33CC33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2019-10-15T03:07:36Z</dcterms:modified>
</cp:coreProperties>
</file>