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000FF"/>
    <a:srgbClr val="33CCFF"/>
    <a:srgbClr val="00CCFF"/>
    <a:srgbClr val="66FFFF"/>
    <a:srgbClr val="FF0000"/>
    <a:srgbClr val="FF33CC"/>
    <a:srgbClr val="3399FF"/>
    <a:srgbClr val="FF66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52AE4E-5A83-4031-9468-072592AE4C4C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9270126-A066-4234-A258-552724F391ED}">
      <dgm:prSet/>
      <dgm:spPr>
        <a:solidFill>
          <a:srgbClr val="66FF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FE9B1AA-EE70-4FAA-AC2D-50EAB763F0E8}" type="parTrans" cxnId="{D4515EDC-3C11-4A5A-8F78-98BF02B67EC9}">
      <dgm:prSet/>
      <dgm:spPr/>
      <dgm:t>
        <a:bodyPr/>
        <a:lstStyle/>
        <a:p>
          <a:endParaRPr lang="zh-TW" altLang="en-US"/>
        </a:p>
      </dgm:t>
    </dgm:pt>
    <dgm:pt modelId="{77A40ABF-8915-4383-B2B0-168B3499DAFC}" type="sibTrans" cxnId="{D4515EDC-3C11-4A5A-8F78-98BF02B67EC9}">
      <dgm:prSet/>
      <dgm:spPr/>
      <dgm:t>
        <a:bodyPr/>
        <a:lstStyle/>
        <a:p>
          <a:endParaRPr lang="zh-TW" altLang="en-US"/>
        </a:p>
      </dgm:t>
    </dgm:pt>
    <dgm:pt modelId="{3681A951-AA47-4B24-A416-55E295501845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5A6C61B-E74A-43D8-A084-8EACE37284C3}" type="parTrans" cxnId="{87C9748F-AD2D-478D-AFDA-15A15CE3F4DC}">
      <dgm:prSet/>
      <dgm:spPr/>
      <dgm:t>
        <a:bodyPr/>
        <a:lstStyle/>
        <a:p>
          <a:endParaRPr lang="zh-TW" altLang="en-US"/>
        </a:p>
      </dgm:t>
    </dgm:pt>
    <dgm:pt modelId="{B8DD00D4-7C18-4BFF-B1A7-42985024AB4A}" type="sibTrans" cxnId="{87C9748F-AD2D-478D-AFDA-15A15CE3F4DC}">
      <dgm:prSet/>
      <dgm:spPr/>
      <dgm:t>
        <a:bodyPr/>
        <a:lstStyle/>
        <a:p>
          <a:endParaRPr lang="zh-TW" altLang="en-US"/>
        </a:p>
      </dgm:t>
    </dgm:pt>
    <dgm:pt modelId="{9F1064BD-09A8-4822-85EC-A982BC422F37}">
      <dgm:prSet/>
      <dgm:spPr>
        <a:solidFill>
          <a:srgbClr val="00FF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26E9B3B-E221-4D32-A164-ECB1F5A8FA69}" type="parTrans" cxnId="{DC6E83E5-36B7-4F60-8D7A-4B4CD5F0E274}">
      <dgm:prSet/>
      <dgm:spPr/>
      <dgm:t>
        <a:bodyPr/>
        <a:lstStyle/>
        <a:p>
          <a:endParaRPr lang="zh-TW" altLang="en-US"/>
        </a:p>
      </dgm:t>
    </dgm:pt>
    <dgm:pt modelId="{13334A0B-607C-4211-A780-FA01F8A52C01}" type="sibTrans" cxnId="{DC6E83E5-36B7-4F60-8D7A-4B4CD5F0E274}">
      <dgm:prSet/>
      <dgm:spPr/>
      <dgm:t>
        <a:bodyPr/>
        <a:lstStyle/>
        <a:p>
          <a:endParaRPr lang="zh-TW" altLang="en-US"/>
        </a:p>
      </dgm:t>
    </dgm:pt>
    <dgm:pt modelId="{C95DDD69-D8BA-4151-A269-546599A359E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08E77DA-4CEC-4580-8039-DF8C1A05540D}" type="parTrans" cxnId="{1061D86F-C4DD-4B14-A132-0D099F7570B4}">
      <dgm:prSet/>
      <dgm:spPr/>
      <dgm:t>
        <a:bodyPr/>
        <a:lstStyle/>
        <a:p>
          <a:endParaRPr lang="zh-TW" altLang="en-US"/>
        </a:p>
      </dgm:t>
    </dgm:pt>
    <dgm:pt modelId="{E2749179-2284-43E0-92CE-C5628CF808C4}" type="sibTrans" cxnId="{1061D86F-C4DD-4B14-A132-0D099F7570B4}">
      <dgm:prSet/>
      <dgm:spPr/>
      <dgm:t>
        <a:bodyPr/>
        <a:lstStyle/>
        <a:p>
          <a:endParaRPr lang="zh-TW" altLang="en-US"/>
        </a:p>
      </dgm:t>
    </dgm:pt>
    <dgm:pt modelId="{7F85655C-9129-4CE8-8F5F-358348821576}">
      <dgm:prSet/>
      <dgm:spPr>
        <a:solidFill>
          <a:srgbClr val="00CC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7D4FB2E-4490-4417-89AD-E70FB8872AFA}" type="parTrans" cxnId="{1FE6E72A-7200-4998-8646-529CBE7D34CF}">
      <dgm:prSet/>
      <dgm:spPr/>
      <dgm:t>
        <a:bodyPr/>
        <a:lstStyle/>
        <a:p>
          <a:endParaRPr lang="zh-TW" altLang="en-US"/>
        </a:p>
      </dgm:t>
    </dgm:pt>
    <dgm:pt modelId="{07CEA937-228D-4799-944E-18BA5A787DED}" type="sibTrans" cxnId="{1FE6E72A-7200-4998-8646-529CBE7D34CF}">
      <dgm:prSet/>
      <dgm:spPr/>
      <dgm:t>
        <a:bodyPr/>
        <a:lstStyle/>
        <a:p>
          <a:endParaRPr lang="zh-TW" altLang="en-US"/>
        </a:p>
      </dgm:t>
    </dgm:pt>
    <dgm:pt modelId="{01C3A648-7089-42E2-8CBD-716E636A9F2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1B27F18-44DF-4FAB-A563-551462BB754A}" type="parTrans" cxnId="{B7F9C601-F4C0-4635-BCCC-D7B09F3EFF03}">
      <dgm:prSet/>
      <dgm:spPr/>
      <dgm:t>
        <a:bodyPr/>
        <a:lstStyle/>
        <a:p>
          <a:endParaRPr lang="zh-TW" altLang="en-US"/>
        </a:p>
      </dgm:t>
    </dgm:pt>
    <dgm:pt modelId="{226DFEAD-426C-4422-8CA7-3BCB6BF14446}" type="sibTrans" cxnId="{B7F9C601-F4C0-4635-BCCC-D7B09F3EFF03}">
      <dgm:prSet/>
      <dgm:spPr/>
      <dgm:t>
        <a:bodyPr/>
        <a:lstStyle/>
        <a:p>
          <a:endParaRPr lang="zh-TW" altLang="en-US"/>
        </a:p>
      </dgm:t>
    </dgm:pt>
    <dgm:pt modelId="{2068C785-063A-401E-9D7F-C5BCF683D1A9}">
      <dgm:prSet/>
      <dgm:spPr>
        <a:solidFill>
          <a:srgbClr val="33CC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01DA622-32B2-4042-9509-805756185994}" type="parTrans" cxnId="{EA01CBE8-8347-4C68-9905-5B846D39D457}">
      <dgm:prSet/>
      <dgm:spPr/>
      <dgm:t>
        <a:bodyPr/>
        <a:lstStyle/>
        <a:p>
          <a:endParaRPr lang="zh-TW" altLang="en-US"/>
        </a:p>
      </dgm:t>
    </dgm:pt>
    <dgm:pt modelId="{2C2B0ABA-E4B3-44C7-82B9-3D62801DC43E}" type="sibTrans" cxnId="{EA01CBE8-8347-4C68-9905-5B846D39D457}">
      <dgm:prSet/>
      <dgm:spPr/>
      <dgm:t>
        <a:bodyPr/>
        <a:lstStyle/>
        <a:p>
          <a:endParaRPr lang="zh-TW" altLang="en-US"/>
        </a:p>
      </dgm:t>
    </dgm:pt>
    <dgm:pt modelId="{60995D1D-16CF-4FF3-9535-9ED4279EF85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915E33C-E19B-442A-82FF-2FDAB52608B3}" type="parTrans" cxnId="{712D90FF-0A8A-4D29-8FCC-776D7A41AD1C}">
      <dgm:prSet/>
      <dgm:spPr/>
      <dgm:t>
        <a:bodyPr/>
        <a:lstStyle/>
        <a:p>
          <a:endParaRPr lang="zh-TW" altLang="en-US"/>
        </a:p>
      </dgm:t>
    </dgm:pt>
    <dgm:pt modelId="{2FFE272E-5F0E-43C5-884B-925AECF7D850}" type="sibTrans" cxnId="{712D90FF-0A8A-4D29-8FCC-776D7A41AD1C}">
      <dgm:prSet/>
      <dgm:spPr/>
      <dgm:t>
        <a:bodyPr/>
        <a:lstStyle/>
        <a:p>
          <a:endParaRPr lang="zh-TW" altLang="en-US"/>
        </a:p>
      </dgm:t>
    </dgm:pt>
    <dgm:pt modelId="{4E07DB96-171A-40E4-BE3C-A633BD123757}" type="pres">
      <dgm:prSet presAssocID="{FD52AE4E-5A83-4031-9468-072592AE4C4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4E2B57E-0BC7-4AB5-B705-E79D3622B9E1}" type="pres">
      <dgm:prSet presAssocID="{FD52AE4E-5A83-4031-9468-072592AE4C4C}" presName="cycle" presStyleCnt="0"/>
      <dgm:spPr/>
    </dgm:pt>
    <dgm:pt modelId="{D4889D76-DDAD-4C62-8BDB-2F215C5DB4FE}" type="pres">
      <dgm:prSet presAssocID="{FD52AE4E-5A83-4031-9468-072592AE4C4C}" presName="centerShape" presStyleCnt="0"/>
      <dgm:spPr/>
    </dgm:pt>
    <dgm:pt modelId="{0CD56803-FC77-4D9A-A46F-5DDF4F590D9C}" type="pres">
      <dgm:prSet presAssocID="{FD52AE4E-5A83-4031-9468-072592AE4C4C}" presName="connSite" presStyleLbl="node1" presStyleIdx="0" presStyleCnt="5"/>
      <dgm:spPr/>
    </dgm:pt>
    <dgm:pt modelId="{13ECDA3A-2B5A-4BA7-A475-CF8853A09926}" type="pres">
      <dgm:prSet presAssocID="{FD52AE4E-5A83-4031-9468-072592AE4C4C}" presName="visible" presStyleLbl="node1" presStyleIdx="0" presStyleCnt="5" custLinFactNeighborX="-4472" custLinFactNeighborY="447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0A10B22-0E53-41FC-A612-ED6EC7C09B16}" type="pres">
      <dgm:prSet presAssocID="{4FE9B1AA-EE70-4FAA-AC2D-50EAB763F0E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31907FF-5229-459E-A12A-144FC05A01F4}" type="pres">
      <dgm:prSet presAssocID="{E9270126-A066-4234-A258-552724F391ED}" presName="node" presStyleCnt="0"/>
      <dgm:spPr/>
    </dgm:pt>
    <dgm:pt modelId="{DC1CE655-6238-4802-AD5C-93EC11F33286}" type="pres">
      <dgm:prSet presAssocID="{E9270126-A066-4234-A258-552724F391E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4A81E4-C97E-4622-A9C2-625A7CA17D8C}" type="pres">
      <dgm:prSet presAssocID="{E9270126-A066-4234-A258-552724F391E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DF19CA-0A37-4EA3-8F69-43F069AD93F1}" type="pres">
      <dgm:prSet presAssocID="{C26E9B3B-E221-4D32-A164-ECB1F5A8FA6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D5BEDD6-618B-41D0-9BA9-6B8A443803E0}" type="pres">
      <dgm:prSet presAssocID="{9F1064BD-09A8-4822-85EC-A982BC422F37}" presName="node" presStyleCnt="0"/>
      <dgm:spPr/>
    </dgm:pt>
    <dgm:pt modelId="{1FCE0DAF-BA51-496E-A061-E4CE8AEB7972}" type="pres">
      <dgm:prSet presAssocID="{9F1064BD-09A8-4822-85EC-A982BC422F3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2CA553-C3B0-47E7-875B-E854E6D7CAC9}" type="pres">
      <dgm:prSet presAssocID="{9F1064BD-09A8-4822-85EC-A982BC422F3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73AA03-1BC7-4F71-BFC1-98D2C9AB003B}" type="pres">
      <dgm:prSet presAssocID="{17D4FB2E-4490-4417-89AD-E70FB8872AF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9CBDECC-1359-4ABC-A476-20A9E5674FAD}" type="pres">
      <dgm:prSet presAssocID="{7F85655C-9129-4CE8-8F5F-358348821576}" presName="node" presStyleCnt="0"/>
      <dgm:spPr/>
    </dgm:pt>
    <dgm:pt modelId="{C0AA19AC-C74F-4DA4-AF7F-B14F05A0F1BB}" type="pres">
      <dgm:prSet presAssocID="{7F85655C-9129-4CE8-8F5F-358348821576}" presName="parentNode" presStyleLbl="node1" presStyleIdx="3" presStyleCnt="5" custLinFactNeighborX="1730" custLinFactNeighborY="-519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C83C5C-5912-4052-A845-35780FA89487}" type="pres">
      <dgm:prSet presAssocID="{7F85655C-9129-4CE8-8F5F-35834882157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BB7D0F-A6C5-4836-9DAB-79AC5572EE5D}" type="pres">
      <dgm:prSet presAssocID="{701DA622-32B2-4042-9509-80575618599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B7D1A1E-8CBE-489E-820B-47525F9668DD}" type="pres">
      <dgm:prSet presAssocID="{2068C785-063A-401E-9D7F-C5BCF683D1A9}" presName="node" presStyleCnt="0"/>
      <dgm:spPr/>
    </dgm:pt>
    <dgm:pt modelId="{130984B7-B4AF-4B57-9369-8BD0D0E4B06C}" type="pres">
      <dgm:prSet presAssocID="{2068C785-063A-401E-9D7F-C5BCF683D1A9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194EF6-727F-4ADF-96D4-9233A2A79604}" type="pres">
      <dgm:prSet presAssocID="{2068C785-063A-401E-9D7F-C5BCF683D1A9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4E8397B-20A7-493B-A629-03364059B49E}" type="presOf" srcId="{C26E9B3B-E221-4D32-A164-ECB1F5A8FA69}" destId="{A8DF19CA-0A37-4EA3-8F69-43F069AD93F1}" srcOrd="0" destOrd="0" presId="urn:microsoft.com/office/officeart/2005/8/layout/radial2"/>
    <dgm:cxn modelId="{B7F9C601-F4C0-4635-BCCC-D7B09F3EFF03}" srcId="{7F85655C-9129-4CE8-8F5F-358348821576}" destId="{01C3A648-7089-42E2-8CBD-716E636A9F28}" srcOrd="0" destOrd="0" parTransId="{81B27F18-44DF-4FAB-A563-551462BB754A}" sibTransId="{226DFEAD-426C-4422-8CA7-3BCB6BF14446}"/>
    <dgm:cxn modelId="{DC6E83E5-36B7-4F60-8D7A-4B4CD5F0E274}" srcId="{FD52AE4E-5A83-4031-9468-072592AE4C4C}" destId="{9F1064BD-09A8-4822-85EC-A982BC422F37}" srcOrd="1" destOrd="0" parTransId="{C26E9B3B-E221-4D32-A164-ECB1F5A8FA69}" sibTransId="{13334A0B-607C-4211-A780-FA01F8A52C01}"/>
    <dgm:cxn modelId="{A4D06EAF-9B00-4170-8DE1-784FFA1BA8C3}" type="presOf" srcId="{9F1064BD-09A8-4822-85EC-A982BC422F37}" destId="{1FCE0DAF-BA51-496E-A061-E4CE8AEB7972}" srcOrd="0" destOrd="0" presId="urn:microsoft.com/office/officeart/2005/8/layout/radial2"/>
    <dgm:cxn modelId="{2B3BCF21-6F75-4E55-B972-A7C6364FEBAF}" type="presOf" srcId="{60995D1D-16CF-4FF3-9535-9ED4279EF857}" destId="{15194EF6-727F-4ADF-96D4-9233A2A79604}" srcOrd="0" destOrd="0" presId="urn:microsoft.com/office/officeart/2005/8/layout/radial2"/>
    <dgm:cxn modelId="{FA8C3A91-DB1F-44D0-9904-7BC9CB522463}" type="presOf" srcId="{E9270126-A066-4234-A258-552724F391ED}" destId="{DC1CE655-6238-4802-AD5C-93EC11F33286}" srcOrd="0" destOrd="0" presId="urn:microsoft.com/office/officeart/2005/8/layout/radial2"/>
    <dgm:cxn modelId="{F65856EF-1CA3-4359-8BDF-4F45C6CD39EB}" type="presOf" srcId="{01C3A648-7089-42E2-8CBD-716E636A9F28}" destId="{43C83C5C-5912-4052-A845-35780FA89487}" srcOrd="0" destOrd="0" presId="urn:microsoft.com/office/officeart/2005/8/layout/radial2"/>
    <dgm:cxn modelId="{87C9748F-AD2D-478D-AFDA-15A15CE3F4DC}" srcId="{E9270126-A066-4234-A258-552724F391ED}" destId="{3681A951-AA47-4B24-A416-55E295501845}" srcOrd="0" destOrd="0" parTransId="{25A6C61B-E74A-43D8-A084-8EACE37284C3}" sibTransId="{B8DD00D4-7C18-4BFF-B1A7-42985024AB4A}"/>
    <dgm:cxn modelId="{5CFE0A80-431A-4024-8173-28C392C8BED7}" type="presOf" srcId="{FD52AE4E-5A83-4031-9468-072592AE4C4C}" destId="{4E07DB96-171A-40E4-BE3C-A633BD123757}" srcOrd="0" destOrd="0" presId="urn:microsoft.com/office/officeart/2005/8/layout/radial2"/>
    <dgm:cxn modelId="{712D90FF-0A8A-4D29-8FCC-776D7A41AD1C}" srcId="{2068C785-063A-401E-9D7F-C5BCF683D1A9}" destId="{60995D1D-16CF-4FF3-9535-9ED4279EF857}" srcOrd="0" destOrd="0" parTransId="{4915E33C-E19B-442A-82FF-2FDAB52608B3}" sibTransId="{2FFE272E-5F0E-43C5-884B-925AECF7D850}"/>
    <dgm:cxn modelId="{1FE6E72A-7200-4998-8646-529CBE7D34CF}" srcId="{FD52AE4E-5A83-4031-9468-072592AE4C4C}" destId="{7F85655C-9129-4CE8-8F5F-358348821576}" srcOrd="2" destOrd="0" parTransId="{17D4FB2E-4490-4417-89AD-E70FB8872AFA}" sibTransId="{07CEA937-228D-4799-944E-18BA5A787DED}"/>
    <dgm:cxn modelId="{7252B5D0-352D-4796-8498-C22FBDF8BED0}" type="presOf" srcId="{701DA622-32B2-4042-9509-805756185994}" destId="{DDBB7D0F-A6C5-4836-9DAB-79AC5572EE5D}" srcOrd="0" destOrd="0" presId="urn:microsoft.com/office/officeart/2005/8/layout/radial2"/>
    <dgm:cxn modelId="{1061D86F-C4DD-4B14-A132-0D099F7570B4}" srcId="{9F1064BD-09A8-4822-85EC-A982BC422F37}" destId="{C95DDD69-D8BA-4151-A269-546599A359E1}" srcOrd="0" destOrd="0" parTransId="{D08E77DA-4CEC-4580-8039-DF8C1A05540D}" sibTransId="{E2749179-2284-43E0-92CE-C5628CF808C4}"/>
    <dgm:cxn modelId="{7D913986-9203-4ACF-9A8F-42943A01C0DC}" type="presOf" srcId="{7F85655C-9129-4CE8-8F5F-358348821576}" destId="{C0AA19AC-C74F-4DA4-AF7F-B14F05A0F1BB}" srcOrd="0" destOrd="0" presId="urn:microsoft.com/office/officeart/2005/8/layout/radial2"/>
    <dgm:cxn modelId="{EA01CBE8-8347-4C68-9905-5B846D39D457}" srcId="{FD52AE4E-5A83-4031-9468-072592AE4C4C}" destId="{2068C785-063A-401E-9D7F-C5BCF683D1A9}" srcOrd="3" destOrd="0" parTransId="{701DA622-32B2-4042-9509-805756185994}" sibTransId="{2C2B0ABA-E4B3-44C7-82B9-3D62801DC43E}"/>
    <dgm:cxn modelId="{48CB7E3B-68BB-469C-8979-E8819812E76B}" type="presOf" srcId="{3681A951-AA47-4B24-A416-55E295501845}" destId="{394A81E4-C97E-4622-A9C2-625A7CA17D8C}" srcOrd="0" destOrd="0" presId="urn:microsoft.com/office/officeart/2005/8/layout/radial2"/>
    <dgm:cxn modelId="{6C075D87-7CA0-4A97-95AC-7231E0A773C4}" type="presOf" srcId="{C95DDD69-D8BA-4151-A269-546599A359E1}" destId="{1C2CA553-C3B0-47E7-875B-E854E6D7CAC9}" srcOrd="0" destOrd="0" presId="urn:microsoft.com/office/officeart/2005/8/layout/radial2"/>
    <dgm:cxn modelId="{268111F6-3640-4A88-9834-ED672C1161F4}" type="presOf" srcId="{4FE9B1AA-EE70-4FAA-AC2D-50EAB763F0E8}" destId="{C0A10B22-0E53-41FC-A612-ED6EC7C09B16}" srcOrd="0" destOrd="0" presId="urn:microsoft.com/office/officeart/2005/8/layout/radial2"/>
    <dgm:cxn modelId="{D4515EDC-3C11-4A5A-8F78-98BF02B67EC9}" srcId="{FD52AE4E-5A83-4031-9468-072592AE4C4C}" destId="{E9270126-A066-4234-A258-552724F391ED}" srcOrd="0" destOrd="0" parTransId="{4FE9B1AA-EE70-4FAA-AC2D-50EAB763F0E8}" sibTransId="{77A40ABF-8915-4383-B2B0-168B3499DAFC}"/>
    <dgm:cxn modelId="{C5440322-05D0-4916-8043-F754EA974ACB}" type="presOf" srcId="{17D4FB2E-4490-4417-89AD-E70FB8872AFA}" destId="{1D73AA03-1BC7-4F71-BFC1-98D2C9AB003B}" srcOrd="0" destOrd="0" presId="urn:microsoft.com/office/officeart/2005/8/layout/radial2"/>
    <dgm:cxn modelId="{AB606C80-6333-4068-BDAD-259C91A5CA5A}" type="presOf" srcId="{2068C785-063A-401E-9D7F-C5BCF683D1A9}" destId="{130984B7-B4AF-4B57-9369-8BD0D0E4B06C}" srcOrd="0" destOrd="0" presId="urn:microsoft.com/office/officeart/2005/8/layout/radial2"/>
    <dgm:cxn modelId="{E31BB5EA-7AAE-4F1D-B755-B8CF5E0AB73B}" type="presParOf" srcId="{4E07DB96-171A-40E4-BE3C-A633BD123757}" destId="{94E2B57E-0BC7-4AB5-B705-E79D3622B9E1}" srcOrd="0" destOrd="0" presId="urn:microsoft.com/office/officeart/2005/8/layout/radial2"/>
    <dgm:cxn modelId="{8B0C6109-BD46-4279-996A-D2504DC26A5D}" type="presParOf" srcId="{94E2B57E-0BC7-4AB5-B705-E79D3622B9E1}" destId="{D4889D76-DDAD-4C62-8BDB-2F215C5DB4FE}" srcOrd="0" destOrd="0" presId="urn:microsoft.com/office/officeart/2005/8/layout/radial2"/>
    <dgm:cxn modelId="{8CE0FF2A-8C9C-4BA3-B2D5-2FF320C59F49}" type="presParOf" srcId="{D4889D76-DDAD-4C62-8BDB-2F215C5DB4FE}" destId="{0CD56803-FC77-4D9A-A46F-5DDF4F590D9C}" srcOrd="0" destOrd="0" presId="urn:microsoft.com/office/officeart/2005/8/layout/radial2"/>
    <dgm:cxn modelId="{B9707A40-3E81-4BF1-BF87-0AAD7396645C}" type="presParOf" srcId="{D4889D76-DDAD-4C62-8BDB-2F215C5DB4FE}" destId="{13ECDA3A-2B5A-4BA7-A475-CF8853A09926}" srcOrd="1" destOrd="0" presId="urn:microsoft.com/office/officeart/2005/8/layout/radial2"/>
    <dgm:cxn modelId="{BAEFD9D8-157A-4BEC-9A09-B158602D5B5C}" type="presParOf" srcId="{94E2B57E-0BC7-4AB5-B705-E79D3622B9E1}" destId="{C0A10B22-0E53-41FC-A612-ED6EC7C09B16}" srcOrd="1" destOrd="0" presId="urn:microsoft.com/office/officeart/2005/8/layout/radial2"/>
    <dgm:cxn modelId="{56ACBB49-7ACE-4C17-B9E5-1646EE1171F1}" type="presParOf" srcId="{94E2B57E-0BC7-4AB5-B705-E79D3622B9E1}" destId="{531907FF-5229-459E-A12A-144FC05A01F4}" srcOrd="2" destOrd="0" presId="urn:microsoft.com/office/officeart/2005/8/layout/radial2"/>
    <dgm:cxn modelId="{2C816FC3-83EE-4066-A695-30ABF6746FCC}" type="presParOf" srcId="{531907FF-5229-459E-A12A-144FC05A01F4}" destId="{DC1CE655-6238-4802-AD5C-93EC11F33286}" srcOrd="0" destOrd="0" presId="urn:microsoft.com/office/officeart/2005/8/layout/radial2"/>
    <dgm:cxn modelId="{83DE79A9-0018-407C-86F7-CB7953ABD5BA}" type="presParOf" srcId="{531907FF-5229-459E-A12A-144FC05A01F4}" destId="{394A81E4-C97E-4622-A9C2-625A7CA17D8C}" srcOrd="1" destOrd="0" presId="urn:microsoft.com/office/officeart/2005/8/layout/radial2"/>
    <dgm:cxn modelId="{E327771E-0EEE-46DC-8ED3-21CDED1F64EF}" type="presParOf" srcId="{94E2B57E-0BC7-4AB5-B705-E79D3622B9E1}" destId="{A8DF19CA-0A37-4EA3-8F69-43F069AD93F1}" srcOrd="3" destOrd="0" presId="urn:microsoft.com/office/officeart/2005/8/layout/radial2"/>
    <dgm:cxn modelId="{B7AE31AA-4C17-4565-8D91-E6DDA5D51DA7}" type="presParOf" srcId="{94E2B57E-0BC7-4AB5-B705-E79D3622B9E1}" destId="{5D5BEDD6-618B-41D0-9BA9-6B8A443803E0}" srcOrd="4" destOrd="0" presId="urn:microsoft.com/office/officeart/2005/8/layout/radial2"/>
    <dgm:cxn modelId="{65C692BC-607A-4813-B522-BC89E40EE676}" type="presParOf" srcId="{5D5BEDD6-618B-41D0-9BA9-6B8A443803E0}" destId="{1FCE0DAF-BA51-496E-A061-E4CE8AEB7972}" srcOrd="0" destOrd="0" presId="urn:microsoft.com/office/officeart/2005/8/layout/radial2"/>
    <dgm:cxn modelId="{00C0180F-3CF1-4298-8B8B-A2D5D51FF284}" type="presParOf" srcId="{5D5BEDD6-618B-41D0-9BA9-6B8A443803E0}" destId="{1C2CA553-C3B0-47E7-875B-E854E6D7CAC9}" srcOrd="1" destOrd="0" presId="urn:microsoft.com/office/officeart/2005/8/layout/radial2"/>
    <dgm:cxn modelId="{29A501B5-198B-497D-85C2-ADF41ABBA12A}" type="presParOf" srcId="{94E2B57E-0BC7-4AB5-B705-E79D3622B9E1}" destId="{1D73AA03-1BC7-4F71-BFC1-98D2C9AB003B}" srcOrd="5" destOrd="0" presId="urn:microsoft.com/office/officeart/2005/8/layout/radial2"/>
    <dgm:cxn modelId="{C9804D4F-D7D0-457C-894C-7B75ECB337D1}" type="presParOf" srcId="{94E2B57E-0BC7-4AB5-B705-E79D3622B9E1}" destId="{F9CBDECC-1359-4ABC-A476-20A9E5674FAD}" srcOrd="6" destOrd="0" presId="urn:microsoft.com/office/officeart/2005/8/layout/radial2"/>
    <dgm:cxn modelId="{AB5C7402-A92C-4FDD-9ADB-B01A07B206D8}" type="presParOf" srcId="{F9CBDECC-1359-4ABC-A476-20A9E5674FAD}" destId="{C0AA19AC-C74F-4DA4-AF7F-B14F05A0F1BB}" srcOrd="0" destOrd="0" presId="urn:microsoft.com/office/officeart/2005/8/layout/radial2"/>
    <dgm:cxn modelId="{8FD89AED-74CF-4493-A00F-706618467EA9}" type="presParOf" srcId="{F9CBDECC-1359-4ABC-A476-20A9E5674FAD}" destId="{43C83C5C-5912-4052-A845-35780FA89487}" srcOrd="1" destOrd="0" presId="urn:microsoft.com/office/officeart/2005/8/layout/radial2"/>
    <dgm:cxn modelId="{07D1CA32-CF85-4602-A01B-71EADE1028DE}" type="presParOf" srcId="{94E2B57E-0BC7-4AB5-B705-E79D3622B9E1}" destId="{DDBB7D0F-A6C5-4836-9DAB-79AC5572EE5D}" srcOrd="7" destOrd="0" presId="urn:microsoft.com/office/officeart/2005/8/layout/radial2"/>
    <dgm:cxn modelId="{332314F1-D461-493A-964C-D9D5867F4E5B}" type="presParOf" srcId="{94E2B57E-0BC7-4AB5-B705-E79D3622B9E1}" destId="{DB7D1A1E-8CBE-489E-820B-47525F9668DD}" srcOrd="8" destOrd="0" presId="urn:microsoft.com/office/officeart/2005/8/layout/radial2"/>
    <dgm:cxn modelId="{37D3A38E-AD22-45BC-90C1-AA62CB464D91}" type="presParOf" srcId="{DB7D1A1E-8CBE-489E-820B-47525F9668DD}" destId="{130984B7-B4AF-4B57-9369-8BD0D0E4B06C}" srcOrd="0" destOrd="0" presId="urn:microsoft.com/office/officeart/2005/8/layout/radial2"/>
    <dgm:cxn modelId="{571E3CD3-B7DB-45F1-944A-4F63A930FF8A}" type="presParOf" srcId="{DB7D1A1E-8CBE-489E-820B-47525F9668DD}" destId="{15194EF6-727F-4ADF-96D4-9233A2A7960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BB7D0F-A6C5-4836-9DAB-79AC5572EE5D}">
      <dsp:nvSpPr>
        <dsp:cNvPr id="0" name=""/>
        <dsp:cNvSpPr/>
      </dsp:nvSpPr>
      <dsp:spPr>
        <a:xfrm rot="3683548">
          <a:off x="2056027" y="2408081"/>
          <a:ext cx="634331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634331" y="1847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73AA03-1BC7-4F71-BFC1-98D2C9AB003B}">
      <dsp:nvSpPr>
        <dsp:cNvPr id="0" name=""/>
        <dsp:cNvSpPr/>
      </dsp:nvSpPr>
      <dsp:spPr>
        <a:xfrm rot="1204041">
          <a:off x="2407727" y="1928414"/>
          <a:ext cx="456795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456795" y="1847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F19CA-0A37-4EA3-8F69-43F069AD93F1}">
      <dsp:nvSpPr>
        <dsp:cNvPr id="0" name=""/>
        <dsp:cNvSpPr/>
      </dsp:nvSpPr>
      <dsp:spPr>
        <a:xfrm rot="20287171">
          <a:off x="2405280" y="1427825"/>
          <a:ext cx="452901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452901" y="1847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10B22-0E53-41FC-A612-ED6EC7C09B16}">
      <dsp:nvSpPr>
        <dsp:cNvPr id="0" name=""/>
        <dsp:cNvSpPr/>
      </dsp:nvSpPr>
      <dsp:spPr>
        <a:xfrm rot="17916452">
          <a:off x="2056027" y="970171"/>
          <a:ext cx="634331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634331" y="1847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CDA3A-2B5A-4BA7-A475-CF8853A09926}">
      <dsp:nvSpPr>
        <dsp:cNvPr id="0" name=""/>
        <dsp:cNvSpPr/>
      </dsp:nvSpPr>
      <dsp:spPr>
        <a:xfrm>
          <a:off x="1295500" y="1134590"/>
          <a:ext cx="1258598" cy="125859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1CE655-6238-4802-AD5C-93EC11F33286}">
      <dsp:nvSpPr>
        <dsp:cNvPr id="0" name=""/>
        <dsp:cNvSpPr/>
      </dsp:nvSpPr>
      <dsp:spPr>
        <a:xfrm>
          <a:off x="2328263" y="1140"/>
          <a:ext cx="755158" cy="755158"/>
        </a:xfrm>
        <a:prstGeom prst="ellipse">
          <a:avLst/>
        </a:prstGeom>
        <a:solidFill>
          <a:srgbClr val="66FF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38853" y="111730"/>
        <a:ext cx="533978" cy="533978"/>
      </dsp:txXfrm>
    </dsp:sp>
    <dsp:sp modelId="{394A81E4-C97E-4622-A9C2-625A7CA17D8C}">
      <dsp:nvSpPr>
        <dsp:cNvPr id="0" name=""/>
        <dsp:cNvSpPr/>
      </dsp:nvSpPr>
      <dsp:spPr>
        <a:xfrm>
          <a:off x="3158937" y="1140"/>
          <a:ext cx="1132738" cy="755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58937" y="1140"/>
        <a:ext cx="1132738" cy="755158"/>
      </dsp:txXfrm>
    </dsp:sp>
    <dsp:sp modelId="{1FCE0DAF-BA51-496E-A061-E4CE8AEB7972}">
      <dsp:nvSpPr>
        <dsp:cNvPr id="0" name=""/>
        <dsp:cNvSpPr/>
      </dsp:nvSpPr>
      <dsp:spPr>
        <a:xfrm>
          <a:off x="2814669" y="843620"/>
          <a:ext cx="755158" cy="755158"/>
        </a:xfrm>
        <a:prstGeom prst="ellipse">
          <a:avLst/>
        </a:prstGeom>
        <a:solidFill>
          <a:srgbClr val="00FF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25259" y="954210"/>
        <a:ext cx="533978" cy="533978"/>
      </dsp:txXfrm>
    </dsp:sp>
    <dsp:sp modelId="{1C2CA553-C3B0-47E7-875B-E854E6D7CAC9}">
      <dsp:nvSpPr>
        <dsp:cNvPr id="0" name=""/>
        <dsp:cNvSpPr/>
      </dsp:nvSpPr>
      <dsp:spPr>
        <a:xfrm>
          <a:off x="3645343" y="843620"/>
          <a:ext cx="1132738" cy="755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45343" y="843620"/>
        <a:ext cx="1132738" cy="755158"/>
      </dsp:txXfrm>
    </dsp:sp>
    <dsp:sp modelId="{C0AA19AC-C74F-4DA4-AF7F-B14F05A0F1BB}">
      <dsp:nvSpPr>
        <dsp:cNvPr id="0" name=""/>
        <dsp:cNvSpPr/>
      </dsp:nvSpPr>
      <dsp:spPr>
        <a:xfrm>
          <a:off x="2827733" y="1777239"/>
          <a:ext cx="755158" cy="755158"/>
        </a:xfrm>
        <a:prstGeom prst="ellipse">
          <a:avLst/>
        </a:prstGeom>
        <a:solidFill>
          <a:srgbClr val="00CC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38323" y="1887829"/>
        <a:ext cx="533978" cy="533978"/>
      </dsp:txXfrm>
    </dsp:sp>
    <dsp:sp modelId="{43C83C5C-5912-4052-A845-35780FA89487}">
      <dsp:nvSpPr>
        <dsp:cNvPr id="0" name=""/>
        <dsp:cNvSpPr/>
      </dsp:nvSpPr>
      <dsp:spPr>
        <a:xfrm>
          <a:off x="3658408" y="1777239"/>
          <a:ext cx="1132738" cy="755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58408" y="1777239"/>
        <a:ext cx="1132738" cy="755158"/>
      </dsp:txXfrm>
    </dsp:sp>
    <dsp:sp modelId="{130984B7-B4AF-4B57-9369-8BD0D0E4B06C}">
      <dsp:nvSpPr>
        <dsp:cNvPr id="0" name=""/>
        <dsp:cNvSpPr/>
      </dsp:nvSpPr>
      <dsp:spPr>
        <a:xfrm>
          <a:off x="2328263" y="2658912"/>
          <a:ext cx="755158" cy="755158"/>
        </a:xfrm>
        <a:prstGeom prst="ellipse">
          <a:avLst/>
        </a:prstGeom>
        <a:solidFill>
          <a:srgbClr val="33CC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38853" y="2769502"/>
        <a:ext cx="533978" cy="533978"/>
      </dsp:txXfrm>
    </dsp:sp>
    <dsp:sp modelId="{15194EF6-727F-4ADF-96D4-9233A2A79604}">
      <dsp:nvSpPr>
        <dsp:cNvPr id="0" name=""/>
        <dsp:cNvSpPr/>
      </dsp:nvSpPr>
      <dsp:spPr>
        <a:xfrm>
          <a:off x="3158937" y="2658912"/>
          <a:ext cx="1132738" cy="755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58937" y="2658912"/>
        <a:ext cx="1132738" cy="755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禁止標誌 3"/>
          <p:cNvSpPr/>
          <p:nvPr/>
        </p:nvSpPr>
        <p:spPr>
          <a:xfrm>
            <a:off x="3133384" y="2618066"/>
            <a:ext cx="3512756" cy="3445866"/>
          </a:xfrm>
          <a:prstGeom prst="noSmoking">
            <a:avLst>
              <a:gd name="adj" fmla="val 906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6368" l="2468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80733" flipH="1" flipV="1">
            <a:off x="3494145" y="4160619"/>
            <a:ext cx="1600539" cy="123937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502" b="97925" l="751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17085" y="3078556"/>
            <a:ext cx="1526066" cy="126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00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008898007"/>
              </p:ext>
            </p:extLst>
          </p:nvPr>
        </p:nvGraphicFramePr>
        <p:xfrm>
          <a:off x="1515912" y="2032000"/>
          <a:ext cx="6129867" cy="3415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52606" y="4480560"/>
            <a:ext cx="2612571" cy="1235093"/>
          </a:xfrm>
          <a:prstGeom prst="rightArrow">
            <a:avLst/>
          </a:prstGeom>
          <a:solidFill>
            <a:srgbClr val="00FFFF"/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00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</a:t>
            </a:r>
            <a:r>
              <a:rPr lang="zh-TW" altLang="en-US" dirty="0">
                <a:solidFill>
                  <a:srgbClr val="00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2019-10-15T03:06:46Z</dcterms:modified>
</cp:coreProperties>
</file>