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33CC"/>
    <a:srgbClr val="3399FF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40062A-7B1F-4C2A-9567-E059EF924470}" type="doc">
      <dgm:prSet loTypeId="urn:microsoft.com/office/officeart/2005/8/layout/radial2" loCatId="relationship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zh-TW" altLang="en-US"/>
        </a:p>
      </dgm:t>
    </dgm:pt>
    <dgm:pt modelId="{50985246-A6F8-4AF6-B3A9-3EFD78FD4A9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8F76C9D-B656-4587-911D-F83F1DBA76A4}" type="parTrans" cxnId="{4A4F23CC-2CF8-4F49-A029-98DEBDD8787E}">
      <dgm:prSet/>
      <dgm:spPr/>
      <dgm:t>
        <a:bodyPr/>
        <a:lstStyle/>
        <a:p>
          <a:endParaRPr lang="zh-TW" altLang="en-US"/>
        </a:p>
      </dgm:t>
    </dgm:pt>
    <dgm:pt modelId="{C7FA024A-BB81-4A7C-BF0B-8B7709E0052C}" type="sibTrans" cxnId="{4A4F23CC-2CF8-4F49-A029-98DEBDD8787E}">
      <dgm:prSet/>
      <dgm:spPr/>
      <dgm:t>
        <a:bodyPr/>
        <a:lstStyle/>
        <a:p>
          <a:endParaRPr lang="zh-TW" altLang="en-US"/>
        </a:p>
      </dgm:t>
    </dgm:pt>
    <dgm:pt modelId="{A48BFCE1-20B5-421C-9B3F-E0DE1AB76C9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C5693A4-1FF3-4240-9DF0-F84902F2A0DB}" type="parTrans" cxnId="{EEF5890E-A4F9-439C-BE2A-6F56EA422D5F}">
      <dgm:prSet/>
      <dgm:spPr/>
      <dgm:t>
        <a:bodyPr/>
        <a:lstStyle/>
        <a:p>
          <a:endParaRPr lang="zh-TW" altLang="en-US"/>
        </a:p>
      </dgm:t>
    </dgm:pt>
    <dgm:pt modelId="{39460A75-DCC3-4325-B3FB-45F34ABC21A9}" type="sibTrans" cxnId="{EEF5890E-A4F9-439C-BE2A-6F56EA422D5F}">
      <dgm:prSet/>
      <dgm:spPr/>
      <dgm:t>
        <a:bodyPr/>
        <a:lstStyle/>
        <a:p>
          <a:endParaRPr lang="zh-TW" altLang="en-US"/>
        </a:p>
      </dgm:t>
    </dgm:pt>
    <dgm:pt modelId="{6BA95956-4B55-41F5-BED8-2C72114C6D9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1871BD8-5AA9-4BA0-9B86-38DB06FF91EB}" type="parTrans" cxnId="{93221CA7-0DD8-4B4B-8D9E-9729355857C9}">
      <dgm:prSet/>
      <dgm:spPr/>
      <dgm:t>
        <a:bodyPr/>
        <a:lstStyle/>
        <a:p>
          <a:endParaRPr lang="zh-TW" altLang="en-US"/>
        </a:p>
      </dgm:t>
    </dgm:pt>
    <dgm:pt modelId="{53CBBD71-C42F-4C91-B4EA-50C28641217E}" type="sibTrans" cxnId="{93221CA7-0DD8-4B4B-8D9E-9729355857C9}">
      <dgm:prSet/>
      <dgm:spPr/>
      <dgm:t>
        <a:bodyPr/>
        <a:lstStyle/>
        <a:p>
          <a:endParaRPr lang="zh-TW" altLang="en-US"/>
        </a:p>
      </dgm:t>
    </dgm:pt>
    <dgm:pt modelId="{99E89C99-251D-44B1-BEBD-651DE65844A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A41B5F9-3D88-46EC-B058-96F5BE91CE84}" type="parTrans" cxnId="{7B99AFB4-DAEF-47A0-8FDB-12FA2EF30B8F}">
      <dgm:prSet/>
      <dgm:spPr/>
      <dgm:t>
        <a:bodyPr/>
        <a:lstStyle/>
        <a:p>
          <a:endParaRPr lang="zh-TW" altLang="en-US"/>
        </a:p>
      </dgm:t>
    </dgm:pt>
    <dgm:pt modelId="{0B494F7B-9DDF-4105-8487-B641BEC66E47}" type="sibTrans" cxnId="{7B99AFB4-DAEF-47A0-8FDB-12FA2EF30B8F}">
      <dgm:prSet/>
      <dgm:spPr/>
      <dgm:t>
        <a:bodyPr/>
        <a:lstStyle/>
        <a:p>
          <a:endParaRPr lang="zh-TW" altLang="en-US"/>
        </a:p>
      </dgm:t>
    </dgm:pt>
    <dgm:pt modelId="{6201CAE2-B66F-496A-A86F-4D5A0F102C20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31ECBF7-1E40-4FEA-9379-66BCCAA44727}" type="parTrans" cxnId="{7036DE4D-03FF-4A72-9382-4399D4BF6E4E}">
      <dgm:prSet/>
      <dgm:spPr/>
      <dgm:t>
        <a:bodyPr/>
        <a:lstStyle/>
        <a:p>
          <a:endParaRPr lang="zh-TW" altLang="en-US"/>
        </a:p>
      </dgm:t>
    </dgm:pt>
    <dgm:pt modelId="{6F4ED013-9C13-4402-A30B-CB680F482913}" type="sibTrans" cxnId="{7036DE4D-03FF-4A72-9382-4399D4BF6E4E}">
      <dgm:prSet/>
      <dgm:spPr/>
      <dgm:t>
        <a:bodyPr/>
        <a:lstStyle/>
        <a:p>
          <a:endParaRPr lang="zh-TW" altLang="en-US"/>
        </a:p>
      </dgm:t>
    </dgm:pt>
    <dgm:pt modelId="{3B920FBA-8A6A-4C2C-BD37-348F6374CAA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277978-B673-49FB-9B61-511B95D15961}" type="parTrans" cxnId="{16C344A1-61D8-4587-9C60-597FAD22AA1E}">
      <dgm:prSet/>
      <dgm:spPr/>
      <dgm:t>
        <a:bodyPr/>
        <a:lstStyle/>
        <a:p>
          <a:endParaRPr lang="zh-TW" altLang="en-US"/>
        </a:p>
      </dgm:t>
    </dgm:pt>
    <dgm:pt modelId="{F4B77C0E-BFE4-4BA0-B471-CDF4E81FED80}" type="sibTrans" cxnId="{16C344A1-61D8-4587-9C60-597FAD22AA1E}">
      <dgm:prSet/>
      <dgm:spPr/>
      <dgm:t>
        <a:bodyPr/>
        <a:lstStyle/>
        <a:p>
          <a:endParaRPr lang="zh-TW" altLang="en-US"/>
        </a:p>
      </dgm:t>
    </dgm:pt>
    <dgm:pt modelId="{F6AE0D9F-91AC-478F-B98A-F97BC6299C77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83A59E3-70B2-4EF8-AA70-0321E333B991}" type="parTrans" cxnId="{49D8EF73-9FAF-4280-B8ED-435C2D5C20B3}">
      <dgm:prSet/>
      <dgm:spPr/>
      <dgm:t>
        <a:bodyPr/>
        <a:lstStyle/>
        <a:p>
          <a:endParaRPr lang="zh-TW" altLang="en-US"/>
        </a:p>
      </dgm:t>
    </dgm:pt>
    <dgm:pt modelId="{680D2305-6F4B-4918-81B6-51694BF8103C}" type="sibTrans" cxnId="{49D8EF73-9FAF-4280-B8ED-435C2D5C20B3}">
      <dgm:prSet/>
      <dgm:spPr/>
      <dgm:t>
        <a:bodyPr/>
        <a:lstStyle/>
        <a:p>
          <a:endParaRPr lang="zh-TW" altLang="en-US"/>
        </a:p>
      </dgm:t>
    </dgm:pt>
    <dgm:pt modelId="{0098CEF7-7325-42C6-8142-56BCEF6B0B4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ED98B54-5E48-4A16-86D2-34BDB99AE3D3}" type="parTrans" cxnId="{37A40C96-5D18-4C75-A2A1-F2A9CFABE92E}">
      <dgm:prSet/>
      <dgm:spPr/>
      <dgm:t>
        <a:bodyPr/>
        <a:lstStyle/>
        <a:p>
          <a:endParaRPr lang="zh-TW" altLang="en-US"/>
        </a:p>
      </dgm:t>
    </dgm:pt>
    <dgm:pt modelId="{C8C9AA3C-88E0-4050-B94C-8DE9AE1736AC}" type="sibTrans" cxnId="{37A40C96-5D18-4C75-A2A1-F2A9CFABE92E}">
      <dgm:prSet/>
      <dgm:spPr/>
      <dgm:t>
        <a:bodyPr/>
        <a:lstStyle/>
        <a:p>
          <a:endParaRPr lang="zh-TW" altLang="en-US"/>
        </a:p>
      </dgm:t>
    </dgm:pt>
    <dgm:pt modelId="{7881A371-EA1F-4E49-96CD-E1B11809A235}" type="pres">
      <dgm:prSet presAssocID="{E740062A-7B1F-4C2A-9567-E059EF92447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0567399-8133-44DE-954F-825F9EF9D2E9}" type="pres">
      <dgm:prSet presAssocID="{E740062A-7B1F-4C2A-9567-E059EF924470}" presName="cycle" presStyleCnt="0"/>
      <dgm:spPr/>
    </dgm:pt>
    <dgm:pt modelId="{A7AF9FED-9B5B-4519-8BCB-A933E78C0C16}" type="pres">
      <dgm:prSet presAssocID="{E740062A-7B1F-4C2A-9567-E059EF924470}" presName="centerShape" presStyleCnt="0"/>
      <dgm:spPr/>
    </dgm:pt>
    <dgm:pt modelId="{6C68CEB0-170C-4467-833D-21B8D7B3CE86}" type="pres">
      <dgm:prSet presAssocID="{E740062A-7B1F-4C2A-9567-E059EF924470}" presName="connSite" presStyleLbl="node1" presStyleIdx="0" presStyleCnt="5"/>
      <dgm:spPr/>
    </dgm:pt>
    <dgm:pt modelId="{78A3BB01-9305-4A5B-AEFF-34210C408697}" type="pres">
      <dgm:prSet presAssocID="{E740062A-7B1F-4C2A-9567-E059EF924470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B6744EC-65E7-4A29-83E4-DD8AD90C6BD2}" type="pres">
      <dgm:prSet presAssocID="{68F76C9D-B656-4587-911D-F83F1DBA76A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8165B83-6A40-42AD-A97E-7A49C816865B}" type="pres">
      <dgm:prSet presAssocID="{50985246-A6F8-4AF6-B3A9-3EFD78FD4A9B}" presName="node" presStyleCnt="0"/>
      <dgm:spPr/>
    </dgm:pt>
    <dgm:pt modelId="{7E1ED3AD-ACF6-42C2-AA1F-EF207D3F0D1F}" type="pres">
      <dgm:prSet presAssocID="{50985246-A6F8-4AF6-B3A9-3EFD78FD4A9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4DCA00-2401-49B5-83E4-80D11F042F22}" type="pres">
      <dgm:prSet presAssocID="{50985246-A6F8-4AF6-B3A9-3EFD78FD4A9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2284DC-5CD2-4D23-9393-0AB845C43533}" type="pres">
      <dgm:prSet presAssocID="{71871BD8-5AA9-4BA0-9B86-38DB06FF91E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20B0E45-9C84-412B-8056-348F43938D66}" type="pres">
      <dgm:prSet presAssocID="{6BA95956-4B55-41F5-BED8-2C72114C6D95}" presName="node" presStyleCnt="0"/>
      <dgm:spPr/>
    </dgm:pt>
    <dgm:pt modelId="{645874A8-EDAF-4E2C-AF32-E49E09F4961D}" type="pres">
      <dgm:prSet presAssocID="{6BA95956-4B55-41F5-BED8-2C72114C6D9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26F003-890C-4475-BF38-A560134D6C15}" type="pres">
      <dgm:prSet presAssocID="{6BA95956-4B55-41F5-BED8-2C72114C6D9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C029A4-A6C7-44E0-8985-694C8701BB76}" type="pres">
      <dgm:prSet presAssocID="{F31ECBF7-1E40-4FEA-9379-66BCCAA4472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9032571-4B15-4E40-A576-CC6373109815}" type="pres">
      <dgm:prSet presAssocID="{6201CAE2-B66F-496A-A86F-4D5A0F102C20}" presName="node" presStyleCnt="0"/>
      <dgm:spPr/>
    </dgm:pt>
    <dgm:pt modelId="{A1E1E70F-18A0-4136-A003-5B3115C275B4}" type="pres">
      <dgm:prSet presAssocID="{6201CAE2-B66F-496A-A86F-4D5A0F102C20}" presName="parentNode" presStyleLbl="node1" presStyleIdx="3" presStyleCnt="5" custLinFactNeighborX="25292" custLinFactNeighborY="-562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F14591-F9ED-450E-93A0-16788EE49AF4}" type="pres">
      <dgm:prSet presAssocID="{6201CAE2-B66F-496A-A86F-4D5A0F102C2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33081D-210C-41CD-A522-1C2BB8F336DE}" type="pres">
      <dgm:prSet presAssocID="{483A59E3-70B2-4EF8-AA70-0321E333B99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0D7671E-D180-412E-913E-9E7520EB4C74}" type="pres">
      <dgm:prSet presAssocID="{F6AE0D9F-91AC-478F-B98A-F97BC6299C77}" presName="node" presStyleCnt="0"/>
      <dgm:spPr/>
    </dgm:pt>
    <dgm:pt modelId="{E4696F14-786A-40CB-963D-A8CF09106632}" type="pres">
      <dgm:prSet presAssocID="{F6AE0D9F-91AC-478F-B98A-F97BC6299C7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BF0905-F35A-43E0-A477-3CD4CB6FE888}" type="pres">
      <dgm:prSet presAssocID="{F6AE0D9F-91AC-478F-B98A-F97BC6299C7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EDED4C3-C990-4A8C-A44C-32A8B4A3C074}" type="presOf" srcId="{483A59E3-70B2-4EF8-AA70-0321E333B991}" destId="{F933081D-210C-41CD-A522-1C2BB8F336DE}" srcOrd="0" destOrd="0" presId="urn:microsoft.com/office/officeart/2005/8/layout/radial2"/>
    <dgm:cxn modelId="{2E4B58D5-12F3-467B-8A1F-428AB2D07B7B}" type="presOf" srcId="{0098CEF7-7325-42C6-8142-56BCEF6B0B40}" destId="{E3BF0905-F35A-43E0-A477-3CD4CB6FE888}" srcOrd="0" destOrd="0" presId="urn:microsoft.com/office/officeart/2005/8/layout/radial2"/>
    <dgm:cxn modelId="{99BE85F8-185C-4291-9255-F9946A6B8342}" type="presOf" srcId="{6BA95956-4B55-41F5-BED8-2C72114C6D95}" destId="{645874A8-EDAF-4E2C-AF32-E49E09F4961D}" srcOrd="0" destOrd="0" presId="urn:microsoft.com/office/officeart/2005/8/layout/radial2"/>
    <dgm:cxn modelId="{0349EEAA-5375-41D9-B87A-0965D7D1D6F7}" type="presOf" srcId="{50985246-A6F8-4AF6-B3A9-3EFD78FD4A9B}" destId="{7E1ED3AD-ACF6-42C2-AA1F-EF207D3F0D1F}" srcOrd="0" destOrd="0" presId="urn:microsoft.com/office/officeart/2005/8/layout/radial2"/>
    <dgm:cxn modelId="{49D8EF73-9FAF-4280-B8ED-435C2D5C20B3}" srcId="{E740062A-7B1F-4C2A-9567-E059EF924470}" destId="{F6AE0D9F-91AC-478F-B98A-F97BC6299C77}" srcOrd="3" destOrd="0" parTransId="{483A59E3-70B2-4EF8-AA70-0321E333B991}" sibTransId="{680D2305-6F4B-4918-81B6-51694BF8103C}"/>
    <dgm:cxn modelId="{99121A30-F3F5-4733-80BA-68E7861DA61A}" type="presOf" srcId="{A48BFCE1-20B5-421C-9B3F-E0DE1AB76C92}" destId="{E94DCA00-2401-49B5-83E4-80D11F042F22}" srcOrd="0" destOrd="0" presId="urn:microsoft.com/office/officeart/2005/8/layout/radial2"/>
    <dgm:cxn modelId="{37A40C96-5D18-4C75-A2A1-F2A9CFABE92E}" srcId="{F6AE0D9F-91AC-478F-B98A-F97BC6299C77}" destId="{0098CEF7-7325-42C6-8142-56BCEF6B0B40}" srcOrd="0" destOrd="0" parTransId="{5ED98B54-5E48-4A16-86D2-34BDB99AE3D3}" sibTransId="{C8C9AA3C-88E0-4050-B94C-8DE9AE1736AC}"/>
    <dgm:cxn modelId="{7036DE4D-03FF-4A72-9382-4399D4BF6E4E}" srcId="{E740062A-7B1F-4C2A-9567-E059EF924470}" destId="{6201CAE2-B66F-496A-A86F-4D5A0F102C20}" srcOrd="2" destOrd="0" parTransId="{F31ECBF7-1E40-4FEA-9379-66BCCAA44727}" sibTransId="{6F4ED013-9C13-4402-A30B-CB680F482913}"/>
    <dgm:cxn modelId="{DB04362D-7E85-4A21-987C-F3E96A19F9CA}" type="presOf" srcId="{71871BD8-5AA9-4BA0-9B86-38DB06FF91EB}" destId="{342284DC-5CD2-4D23-9393-0AB845C43533}" srcOrd="0" destOrd="0" presId="urn:microsoft.com/office/officeart/2005/8/layout/radial2"/>
    <dgm:cxn modelId="{73A96A9A-FBDB-4E08-A670-327C7CC5789F}" type="presOf" srcId="{F31ECBF7-1E40-4FEA-9379-66BCCAA44727}" destId="{1CC029A4-A6C7-44E0-8985-694C8701BB76}" srcOrd="0" destOrd="0" presId="urn:microsoft.com/office/officeart/2005/8/layout/radial2"/>
    <dgm:cxn modelId="{3ACD3FE8-8AE5-4567-AAF3-1080A0A2B2D3}" type="presOf" srcId="{6201CAE2-B66F-496A-A86F-4D5A0F102C20}" destId="{A1E1E70F-18A0-4136-A003-5B3115C275B4}" srcOrd="0" destOrd="0" presId="urn:microsoft.com/office/officeart/2005/8/layout/radial2"/>
    <dgm:cxn modelId="{7B99AFB4-DAEF-47A0-8FDB-12FA2EF30B8F}" srcId="{6BA95956-4B55-41F5-BED8-2C72114C6D95}" destId="{99E89C99-251D-44B1-BEBD-651DE65844AD}" srcOrd="0" destOrd="0" parTransId="{FA41B5F9-3D88-46EC-B058-96F5BE91CE84}" sibTransId="{0B494F7B-9DDF-4105-8487-B641BEC66E47}"/>
    <dgm:cxn modelId="{75D5B561-45FE-491E-AF51-78C9009BDBD2}" type="presOf" srcId="{3B920FBA-8A6A-4C2C-BD37-348F6374CAA4}" destId="{93F14591-F9ED-450E-93A0-16788EE49AF4}" srcOrd="0" destOrd="0" presId="urn:microsoft.com/office/officeart/2005/8/layout/radial2"/>
    <dgm:cxn modelId="{B73688AF-CCFE-465C-BA99-510E72D5F0F0}" type="presOf" srcId="{68F76C9D-B656-4587-911D-F83F1DBA76A4}" destId="{2B6744EC-65E7-4A29-83E4-DD8AD90C6BD2}" srcOrd="0" destOrd="0" presId="urn:microsoft.com/office/officeart/2005/8/layout/radial2"/>
    <dgm:cxn modelId="{CD8BBB05-E202-42EE-A02C-200653FB4054}" type="presOf" srcId="{F6AE0D9F-91AC-478F-B98A-F97BC6299C77}" destId="{E4696F14-786A-40CB-963D-A8CF09106632}" srcOrd="0" destOrd="0" presId="urn:microsoft.com/office/officeart/2005/8/layout/radial2"/>
    <dgm:cxn modelId="{16C344A1-61D8-4587-9C60-597FAD22AA1E}" srcId="{6201CAE2-B66F-496A-A86F-4D5A0F102C20}" destId="{3B920FBA-8A6A-4C2C-BD37-348F6374CAA4}" srcOrd="0" destOrd="0" parTransId="{A1277978-B673-49FB-9B61-511B95D15961}" sibTransId="{F4B77C0E-BFE4-4BA0-B471-CDF4E81FED80}"/>
    <dgm:cxn modelId="{A2052D88-4CF9-4118-A8E6-FCB6E7A7F782}" type="presOf" srcId="{99E89C99-251D-44B1-BEBD-651DE65844AD}" destId="{8326F003-890C-4475-BF38-A560134D6C15}" srcOrd="0" destOrd="0" presId="urn:microsoft.com/office/officeart/2005/8/layout/radial2"/>
    <dgm:cxn modelId="{D20B1C39-257B-48F0-8C7E-7EA29716AEC6}" type="presOf" srcId="{E740062A-7B1F-4C2A-9567-E059EF924470}" destId="{7881A371-EA1F-4E49-96CD-E1B11809A235}" srcOrd="0" destOrd="0" presId="urn:microsoft.com/office/officeart/2005/8/layout/radial2"/>
    <dgm:cxn modelId="{93221CA7-0DD8-4B4B-8D9E-9729355857C9}" srcId="{E740062A-7B1F-4C2A-9567-E059EF924470}" destId="{6BA95956-4B55-41F5-BED8-2C72114C6D95}" srcOrd="1" destOrd="0" parTransId="{71871BD8-5AA9-4BA0-9B86-38DB06FF91EB}" sibTransId="{53CBBD71-C42F-4C91-B4EA-50C28641217E}"/>
    <dgm:cxn modelId="{4A4F23CC-2CF8-4F49-A029-98DEBDD8787E}" srcId="{E740062A-7B1F-4C2A-9567-E059EF924470}" destId="{50985246-A6F8-4AF6-B3A9-3EFD78FD4A9B}" srcOrd="0" destOrd="0" parTransId="{68F76C9D-B656-4587-911D-F83F1DBA76A4}" sibTransId="{C7FA024A-BB81-4A7C-BF0B-8B7709E0052C}"/>
    <dgm:cxn modelId="{EEF5890E-A4F9-439C-BE2A-6F56EA422D5F}" srcId="{50985246-A6F8-4AF6-B3A9-3EFD78FD4A9B}" destId="{A48BFCE1-20B5-421C-9B3F-E0DE1AB76C92}" srcOrd="0" destOrd="0" parTransId="{5C5693A4-1FF3-4240-9DF0-F84902F2A0DB}" sibTransId="{39460A75-DCC3-4325-B3FB-45F34ABC21A9}"/>
    <dgm:cxn modelId="{5959A426-CAD3-479D-A38D-A1EDD01245F7}" type="presParOf" srcId="{7881A371-EA1F-4E49-96CD-E1B11809A235}" destId="{E0567399-8133-44DE-954F-825F9EF9D2E9}" srcOrd="0" destOrd="0" presId="urn:microsoft.com/office/officeart/2005/8/layout/radial2"/>
    <dgm:cxn modelId="{39E308CD-5EAD-4CBC-AB57-A7C5319E9952}" type="presParOf" srcId="{E0567399-8133-44DE-954F-825F9EF9D2E9}" destId="{A7AF9FED-9B5B-4519-8BCB-A933E78C0C16}" srcOrd="0" destOrd="0" presId="urn:microsoft.com/office/officeart/2005/8/layout/radial2"/>
    <dgm:cxn modelId="{7E1ECFC7-7198-4A73-BF0A-A2C6B3A9A87E}" type="presParOf" srcId="{A7AF9FED-9B5B-4519-8BCB-A933E78C0C16}" destId="{6C68CEB0-170C-4467-833D-21B8D7B3CE86}" srcOrd="0" destOrd="0" presId="urn:microsoft.com/office/officeart/2005/8/layout/radial2"/>
    <dgm:cxn modelId="{BE77237B-72AB-4781-8AB2-FF406C815B26}" type="presParOf" srcId="{A7AF9FED-9B5B-4519-8BCB-A933E78C0C16}" destId="{78A3BB01-9305-4A5B-AEFF-34210C408697}" srcOrd="1" destOrd="0" presId="urn:microsoft.com/office/officeart/2005/8/layout/radial2"/>
    <dgm:cxn modelId="{11FDA0E7-252A-4C07-9BA1-AB099C5E52B3}" type="presParOf" srcId="{E0567399-8133-44DE-954F-825F9EF9D2E9}" destId="{2B6744EC-65E7-4A29-83E4-DD8AD90C6BD2}" srcOrd="1" destOrd="0" presId="urn:microsoft.com/office/officeart/2005/8/layout/radial2"/>
    <dgm:cxn modelId="{B2FBA218-1123-4ED7-B97B-6402F692BEAE}" type="presParOf" srcId="{E0567399-8133-44DE-954F-825F9EF9D2E9}" destId="{28165B83-6A40-42AD-A97E-7A49C816865B}" srcOrd="2" destOrd="0" presId="urn:microsoft.com/office/officeart/2005/8/layout/radial2"/>
    <dgm:cxn modelId="{97BB40B8-3704-4846-B9DA-32687761E88B}" type="presParOf" srcId="{28165B83-6A40-42AD-A97E-7A49C816865B}" destId="{7E1ED3AD-ACF6-42C2-AA1F-EF207D3F0D1F}" srcOrd="0" destOrd="0" presId="urn:microsoft.com/office/officeart/2005/8/layout/radial2"/>
    <dgm:cxn modelId="{58D60316-158C-405C-AECF-7C34EB49824E}" type="presParOf" srcId="{28165B83-6A40-42AD-A97E-7A49C816865B}" destId="{E94DCA00-2401-49B5-83E4-80D11F042F22}" srcOrd="1" destOrd="0" presId="urn:microsoft.com/office/officeart/2005/8/layout/radial2"/>
    <dgm:cxn modelId="{AE2F0DDA-669D-482F-A345-9121D4AB1103}" type="presParOf" srcId="{E0567399-8133-44DE-954F-825F9EF9D2E9}" destId="{342284DC-5CD2-4D23-9393-0AB845C43533}" srcOrd="3" destOrd="0" presId="urn:microsoft.com/office/officeart/2005/8/layout/radial2"/>
    <dgm:cxn modelId="{2FF57E17-A629-4178-98D3-F21C8069FC62}" type="presParOf" srcId="{E0567399-8133-44DE-954F-825F9EF9D2E9}" destId="{F20B0E45-9C84-412B-8056-348F43938D66}" srcOrd="4" destOrd="0" presId="urn:microsoft.com/office/officeart/2005/8/layout/radial2"/>
    <dgm:cxn modelId="{3F845050-D5F4-43B7-BA34-5BA8C5C5F16D}" type="presParOf" srcId="{F20B0E45-9C84-412B-8056-348F43938D66}" destId="{645874A8-EDAF-4E2C-AF32-E49E09F4961D}" srcOrd="0" destOrd="0" presId="urn:microsoft.com/office/officeart/2005/8/layout/radial2"/>
    <dgm:cxn modelId="{BCC85549-9DDE-405E-B2BA-CF7C83801930}" type="presParOf" srcId="{F20B0E45-9C84-412B-8056-348F43938D66}" destId="{8326F003-890C-4475-BF38-A560134D6C15}" srcOrd="1" destOrd="0" presId="urn:microsoft.com/office/officeart/2005/8/layout/radial2"/>
    <dgm:cxn modelId="{D8D90C27-1D7F-4412-B889-25610DE3DB75}" type="presParOf" srcId="{E0567399-8133-44DE-954F-825F9EF9D2E9}" destId="{1CC029A4-A6C7-44E0-8985-694C8701BB76}" srcOrd="5" destOrd="0" presId="urn:microsoft.com/office/officeart/2005/8/layout/radial2"/>
    <dgm:cxn modelId="{5543EB2D-0E17-446E-864E-DA9022338B4E}" type="presParOf" srcId="{E0567399-8133-44DE-954F-825F9EF9D2E9}" destId="{D9032571-4B15-4E40-A576-CC6373109815}" srcOrd="6" destOrd="0" presId="urn:microsoft.com/office/officeart/2005/8/layout/radial2"/>
    <dgm:cxn modelId="{8D2C77FE-9B2A-437A-8383-CF848AE625A9}" type="presParOf" srcId="{D9032571-4B15-4E40-A576-CC6373109815}" destId="{A1E1E70F-18A0-4136-A003-5B3115C275B4}" srcOrd="0" destOrd="0" presId="urn:microsoft.com/office/officeart/2005/8/layout/radial2"/>
    <dgm:cxn modelId="{666133A0-08E0-4E59-B266-61EBC773D65A}" type="presParOf" srcId="{D9032571-4B15-4E40-A576-CC6373109815}" destId="{93F14591-F9ED-450E-93A0-16788EE49AF4}" srcOrd="1" destOrd="0" presId="urn:microsoft.com/office/officeart/2005/8/layout/radial2"/>
    <dgm:cxn modelId="{E085FF6A-9EA8-4774-AFB2-0169E2B38F44}" type="presParOf" srcId="{E0567399-8133-44DE-954F-825F9EF9D2E9}" destId="{F933081D-210C-41CD-A522-1C2BB8F336DE}" srcOrd="7" destOrd="0" presId="urn:microsoft.com/office/officeart/2005/8/layout/radial2"/>
    <dgm:cxn modelId="{F401C73C-1212-4C0F-AC56-86F650A8B4CC}" type="presParOf" srcId="{E0567399-8133-44DE-954F-825F9EF9D2E9}" destId="{D0D7671E-D180-412E-913E-9E7520EB4C74}" srcOrd="8" destOrd="0" presId="urn:microsoft.com/office/officeart/2005/8/layout/radial2"/>
    <dgm:cxn modelId="{71CFB261-9BD7-49D9-9836-ACF270A637E1}" type="presParOf" srcId="{D0D7671E-D180-412E-913E-9E7520EB4C74}" destId="{E4696F14-786A-40CB-963D-A8CF09106632}" srcOrd="0" destOrd="0" presId="urn:microsoft.com/office/officeart/2005/8/layout/radial2"/>
    <dgm:cxn modelId="{DDA271EE-ECD1-47AF-A862-6C6DF2E98008}" type="presParOf" srcId="{D0D7671E-D180-412E-913E-9E7520EB4C74}" destId="{E3BF0905-F35A-43E0-A477-3CD4CB6FE88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3081D-210C-41CD-A522-1C2BB8F336DE}">
      <dsp:nvSpPr>
        <dsp:cNvPr id="0" name=""/>
        <dsp:cNvSpPr/>
      </dsp:nvSpPr>
      <dsp:spPr>
        <a:xfrm rot="3682403">
          <a:off x="1784635" y="2966004"/>
          <a:ext cx="782916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82916" y="230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029A4-A6C7-44E0-8985-694C8701BB76}">
      <dsp:nvSpPr>
        <dsp:cNvPr id="0" name=""/>
        <dsp:cNvSpPr/>
      </dsp:nvSpPr>
      <dsp:spPr>
        <a:xfrm rot="1053958">
          <a:off x="2216684" y="2369346"/>
          <a:ext cx="779176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79176" y="230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284DC-5CD2-4D23-9393-0AB845C43533}">
      <dsp:nvSpPr>
        <dsp:cNvPr id="0" name=""/>
        <dsp:cNvSpPr/>
      </dsp:nvSpPr>
      <dsp:spPr>
        <a:xfrm rot="20287734">
          <a:off x="2214705" y="1758139"/>
          <a:ext cx="559784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59784" y="230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744EC-65E7-4A29-83E4-DD8AD90C6BD2}">
      <dsp:nvSpPr>
        <dsp:cNvPr id="0" name=""/>
        <dsp:cNvSpPr/>
      </dsp:nvSpPr>
      <dsp:spPr>
        <a:xfrm rot="17917597">
          <a:off x="1784635" y="1194180"/>
          <a:ext cx="782916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82916" y="230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3BB01-9305-4A5B-AEFF-34210C408697}">
      <dsp:nvSpPr>
        <dsp:cNvPr id="0" name=""/>
        <dsp:cNvSpPr/>
      </dsp:nvSpPr>
      <dsp:spPr>
        <a:xfrm>
          <a:off x="917822" y="1328397"/>
          <a:ext cx="1549444" cy="154944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ED3AD-ACF6-42C2-AA1F-EF207D3F0D1F}">
      <dsp:nvSpPr>
        <dsp:cNvPr id="0" name=""/>
        <dsp:cNvSpPr/>
      </dsp:nvSpPr>
      <dsp:spPr>
        <a:xfrm>
          <a:off x="2121509" y="755"/>
          <a:ext cx="929666" cy="929666"/>
        </a:xfrm>
        <a:prstGeom prst="ellipse">
          <a:avLst/>
        </a:prstGeom>
        <a:gradFill rotWithShape="0">
          <a:gsLst>
            <a:gs pos="0">
              <a:schemeClr val="accent6">
                <a:shade val="80000"/>
                <a:hueOff val="80320"/>
                <a:satOff val="-3227"/>
                <a:lumOff val="69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80000"/>
                <a:hueOff val="80320"/>
                <a:satOff val="-3227"/>
                <a:lumOff val="69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80000"/>
                <a:hueOff val="80320"/>
                <a:satOff val="-3227"/>
                <a:lumOff val="69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257655" y="136901"/>
        <a:ext cx="657374" cy="657374"/>
      </dsp:txXfrm>
    </dsp:sp>
    <dsp:sp modelId="{E94DCA00-2401-49B5-83E4-80D11F042F22}">
      <dsp:nvSpPr>
        <dsp:cNvPr id="0" name=""/>
        <dsp:cNvSpPr/>
      </dsp:nvSpPr>
      <dsp:spPr>
        <a:xfrm>
          <a:off x="3144143" y="755"/>
          <a:ext cx="1394500" cy="929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44143" y="755"/>
        <a:ext cx="1394500" cy="929666"/>
      </dsp:txXfrm>
    </dsp:sp>
    <dsp:sp modelId="{645874A8-EDAF-4E2C-AF32-E49E09F4961D}">
      <dsp:nvSpPr>
        <dsp:cNvPr id="0" name=""/>
        <dsp:cNvSpPr/>
      </dsp:nvSpPr>
      <dsp:spPr>
        <a:xfrm>
          <a:off x="2720887" y="1038908"/>
          <a:ext cx="929666" cy="929666"/>
        </a:xfrm>
        <a:prstGeom prst="ellipse">
          <a:avLst/>
        </a:prstGeom>
        <a:gradFill rotWithShape="0">
          <a:gsLst>
            <a:gs pos="0">
              <a:schemeClr val="accent6">
                <a:shade val="80000"/>
                <a:hueOff val="160640"/>
                <a:satOff val="-6455"/>
                <a:lumOff val="138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80000"/>
                <a:hueOff val="160640"/>
                <a:satOff val="-6455"/>
                <a:lumOff val="138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80000"/>
                <a:hueOff val="160640"/>
                <a:satOff val="-6455"/>
                <a:lumOff val="138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57033" y="1175054"/>
        <a:ext cx="657374" cy="657374"/>
      </dsp:txXfrm>
    </dsp:sp>
    <dsp:sp modelId="{8326F003-890C-4475-BF38-A560134D6C15}">
      <dsp:nvSpPr>
        <dsp:cNvPr id="0" name=""/>
        <dsp:cNvSpPr/>
      </dsp:nvSpPr>
      <dsp:spPr>
        <a:xfrm>
          <a:off x="3743521" y="1038908"/>
          <a:ext cx="1394500" cy="929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43521" y="1038908"/>
        <a:ext cx="1394500" cy="929666"/>
      </dsp:txXfrm>
    </dsp:sp>
    <dsp:sp modelId="{A1E1E70F-18A0-4136-A003-5B3115C275B4}">
      <dsp:nvSpPr>
        <dsp:cNvPr id="0" name=""/>
        <dsp:cNvSpPr/>
      </dsp:nvSpPr>
      <dsp:spPr>
        <a:xfrm>
          <a:off x="2956019" y="2185408"/>
          <a:ext cx="929666" cy="929666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92165" y="2321554"/>
        <a:ext cx="657374" cy="657374"/>
      </dsp:txXfrm>
    </dsp:sp>
    <dsp:sp modelId="{93F14591-F9ED-450E-93A0-16788EE49AF4}">
      <dsp:nvSpPr>
        <dsp:cNvPr id="0" name=""/>
        <dsp:cNvSpPr/>
      </dsp:nvSpPr>
      <dsp:spPr>
        <a:xfrm>
          <a:off x="3978652" y="2185408"/>
          <a:ext cx="1394500" cy="929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78652" y="2185408"/>
        <a:ext cx="1394500" cy="929666"/>
      </dsp:txXfrm>
    </dsp:sp>
    <dsp:sp modelId="{E4696F14-786A-40CB-963D-A8CF09106632}">
      <dsp:nvSpPr>
        <dsp:cNvPr id="0" name=""/>
        <dsp:cNvSpPr/>
      </dsp:nvSpPr>
      <dsp:spPr>
        <a:xfrm>
          <a:off x="2121509" y="3275817"/>
          <a:ext cx="929666" cy="929666"/>
        </a:xfrm>
        <a:prstGeom prst="ellipse">
          <a:avLst/>
        </a:prstGeom>
        <a:gradFill rotWithShape="0">
          <a:gsLst>
            <a:gs pos="0">
              <a:schemeClr val="accent6">
                <a:shade val="80000"/>
                <a:hueOff val="321280"/>
                <a:satOff val="-12909"/>
                <a:lumOff val="27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80000"/>
                <a:hueOff val="321280"/>
                <a:satOff val="-12909"/>
                <a:lumOff val="27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80000"/>
                <a:hueOff val="321280"/>
                <a:satOff val="-12909"/>
                <a:lumOff val="27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257655" y="3411963"/>
        <a:ext cx="657374" cy="657374"/>
      </dsp:txXfrm>
    </dsp:sp>
    <dsp:sp modelId="{E3BF0905-F35A-43E0-A477-3CD4CB6FE888}">
      <dsp:nvSpPr>
        <dsp:cNvPr id="0" name=""/>
        <dsp:cNvSpPr/>
      </dsp:nvSpPr>
      <dsp:spPr>
        <a:xfrm>
          <a:off x="3144143" y="3275817"/>
          <a:ext cx="1394500" cy="929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44143" y="3275817"/>
        <a:ext cx="1394500" cy="929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89144" y="2955444"/>
            <a:ext cx="3785530" cy="3400375"/>
          </a:xfrm>
          <a:prstGeom prst="noSmoking">
            <a:avLst>
              <a:gd name="adj" fmla="val 10027"/>
            </a:avLst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10" b="96628" l="4936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81582">
            <a:off x="2852410" y="4103162"/>
            <a:ext cx="1511854" cy="125068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7536" l="5794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909" y="3304682"/>
            <a:ext cx="1633054" cy="13509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707" b="95720" l="4614" r="9581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37363">
            <a:off x="3587536" y="4481805"/>
            <a:ext cx="1795915" cy="148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213422871"/>
              </p:ext>
            </p:extLst>
          </p:nvPr>
        </p:nvGraphicFramePr>
        <p:xfrm>
          <a:off x="1794933" y="1645920"/>
          <a:ext cx="6055844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09360" y="4572000"/>
            <a:ext cx="2704011" cy="1585061"/>
          </a:xfrm>
          <a:prstGeom prst="rightArrow">
            <a:avLst/>
          </a:prstGeom>
          <a:solidFill>
            <a:srgbClr val="FFCCCC"/>
          </a:solidFill>
          <a:ln w="5715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2019-10-15T03:07:00Z</dcterms:modified>
</cp:coreProperties>
</file>