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3399FF"/>
    <a:srgbClr val="FF99CC"/>
    <a:srgbClr val="FF33CC"/>
    <a:srgbClr val="FF6699"/>
    <a:srgbClr val="FF9900"/>
    <a:srgbClr val="FF0066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F71F71-3404-405E-89B6-D9A079C61C2B}" type="doc">
      <dgm:prSet loTypeId="urn:microsoft.com/office/officeart/2005/8/layout/radial2" loCatId="relationship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zh-TW" altLang="en-US"/>
        </a:p>
      </dgm:t>
    </dgm:pt>
    <dgm:pt modelId="{503110E8-055A-4DCE-A667-AAD099E9A6CE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b="0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b="0" cap="none" spc="0" dirty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B22548D7-CD1C-4248-9B70-D462FF11588D}" type="parTrans" cxnId="{49D8B389-F11F-42D5-9706-E874477B7646}">
      <dgm:prSet/>
      <dgm:spPr/>
      <dgm:t>
        <a:bodyPr/>
        <a:lstStyle/>
        <a:p>
          <a:endParaRPr lang="zh-TW" altLang="en-US" b="1" cap="none" spc="0">
            <a:ln w="6600">
              <a:solidFill>
                <a:schemeClr val="accent2"/>
              </a:solidFill>
              <a:prstDash val="solid"/>
            </a:ln>
            <a:solidFill>
              <a:srgbClr val="FFFFFF"/>
            </a:solidFill>
            <a:effectLst>
              <a:outerShdw dist="38100" dir="2700000" algn="tl" rotWithShape="0">
                <a:schemeClr val="accent2"/>
              </a:outerShdw>
            </a:effectLst>
          </a:endParaRPr>
        </a:p>
      </dgm:t>
    </dgm:pt>
    <dgm:pt modelId="{C0E2D9E3-0A93-460D-AF32-D29D60938453}" type="sibTrans" cxnId="{49D8B389-F11F-42D5-9706-E874477B7646}">
      <dgm:prSet/>
      <dgm:spPr/>
      <dgm:t>
        <a:bodyPr/>
        <a:lstStyle/>
        <a:p>
          <a:endParaRPr lang="zh-TW" altLang="en-US" b="1" cap="none" spc="0">
            <a:ln w="6600">
              <a:solidFill>
                <a:schemeClr val="accent2"/>
              </a:solidFill>
              <a:prstDash val="solid"/>
            </a:ln>
            <a:solidFill>
              <a:srgbClr val="FFFFFF"/>
            </a:solidFill>
            <a:effectLst>
              <a:outerShdw dist="38100" dir="2700000" algn="tl" rotWithShape="0">
                <a:schemeClr val="accent2"/>
              </a:outerShdw>
            </a:effectLst>
          </a:endParaRPr>
        </a:p>
      </dgm:t>
    </dgm:pt>
    <dgm:pt modelId="{49980C06-01E5-4DDB-BFAA-F3E5ECF533AA}">
      <dgm:prSet/>
      <dgm:spPr/>
      <dgm:t>
        <a:bodyPr/>
        <a:lstStyle/>
        <a:p>
          <a:pPr rtl="0"/>
          <a:r>
            <a:rPr lang="zh-TW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b="0" cap="none" spc="0" dirty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2BC2164-E74F-4BB7-9C1A-F9A2D4D276C5}" type="parTrans" cxnId="{488AEB51-8F30-4003-BC92-F101170B116B}">
      <dgm:prSet/>
      <dgm:spPr/>
      <dgm:t>
        <a:bodyPr/>
        <a:lstStyle/>
        <a:p>
          <a:endParaRPr lang="zh-TW" altLang="en-US" b="1" cap="none" spc="0">
            <a:ln w="6600">
              <a:solidFill>
                <a:schemeClr val="accent2"/>
              </a:solidFill>
              <a:prstDash val="solid"/>
            </a:ln>
            <a:solidFill>
              <a:srgbClr val="FFFFFF"/>
            </a:solidFill>
            <a:effectLst>
              <a:outerShdw dist="38100" dir="2700000" algn="tl" rotWithShape="0">
                <a:schemeClr val="accent2"/>
              </a:outerShdw>
            </a:effectLst>
          </a:endParaRPr>
        </a:p>
      </dgm:t>
    </dgm:pt>
    <dgm:pt modelId="{ED832140-4C62-4172-AA01-F4564490710B}" type="sibTrans" cxnId="{488AEB51-8F30-4003-BC92-F101170B116B}">
      <dgm:prSet/>
      <dgm:spPr/>
      <dgm:t>
        <a:bodyPr/>
        <a:lstStyle/>
        <a:p>
          <a:endParaRPr lang="zh-TW" altLang="en-US" b="1" cap="none" spc="0">
            <a:ln w="6600">
              <a:solidFill>
                <a:schemeClr val="accent2"/>
              </a:solidFill>
              <a:prstDash val="solid"/>
            </a:ln>
            <a:solidFill>
              <a:srgbClr val="FFFFFF"/>
            </a:solidFill>
            <a:effectLst>
              <a:outerShdw dist="38100" dir="2700000" algn="tl" rotWithShape="0">
                <a:schemeClr val="accent2"/>
              </a:outerShdw>
            </a:effectLst>
          </a:endParaRPr>
        </a:p>
      </dgm:t>
    </dgm:pt>
    <dgm:pt modelId="{F8C66D38-2A1A-4E76-B9A6-3A400F8CADC7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b="0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b="0" cap="none" spc="0" dirty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9A295DF-466D-4FD0-A613-B7ED50863C63}" type="parTrans" cxnId="{70DD4685-19E0-4E0A-ABD3-8216E7A3FFCF}">
      <dgm:prSet/>
      <dgm:spPr/>
      <dgm:t>
        <a:bodyPr/>
        <a:lstStyle/>
        <a:p>
          <a:endParaRPr lang="zh-TW" altLang="en-US" b="1" cap="none" spc="0">
            <a:ln w="6600">
              <a:solidFill>
                <a:schemeClr val="accent2"/>
              </a:solidFill>
              <a:prstDash val="solid"/>
            </a:ln>
            <a:solidFill>
              <a:srgbClr val="FFFFFF"/>
            </a:solidFill>
            <a:effectLst>
              <a:outerShdw dist="38100" dir="2700000" algn="tl" rotWithShape="0">
                <a:schemeClr val="accent2"/>
              </a:outerShdw>
            </a:effectLst>
          </a:endParaRPr>
        </a:p>
      </dgm:t>
    </dgm:pt>
    <dgm:pt modelId="{57C3D7CB-51B4-43D5-B68A-D499F415129B}" type="sibTrans" cxnId="{70DD4685-19E0-4E0A-ABD3-8216E7A3FFCF}">
      <dgm:prSet/>
      <dgm:spPr/>
      <dgm:t>
        <a:bodyPr/>
        <a:lstStyle/>
        <a:p>
          <a:endParaRPr lang="zh-TW" altLang="en-US" b="1" cap="none" spc="0">
            <a:ln w="6600">
              <a:solidFill>
                <a:schemeClr val="accent2"/>
              </a:solidFill>
              <a:prstDash val="solid"/>
            </a:ln>
            <a:solidFill>
              <a:srgbClr val="FFFFFF"/>
            </a:solidFill>
            <a:effectLst>
              <a:outerShdw dist="38100" dir="2700000" algn="tl" rotWithShape="0">
                <a:schemeClr val="accent2"/>
              </a:outerShdw>
            </a:effectLst>
          </a:endParaRPr>
        </a:p>
      </dgm:t>
    </dgm:pt>
    <dgm:pt modelId="{887DA34D-F022-44CD-BFB9-6098CD3D8994}">
      <dgm:prSet/>
      <dgm:spPr/>
      <dgm:t>
        <a:bodyPr/>
        <a:lstStyle/>
        <a:p>
          <a:pPr rtl="0"/>
          <a:r>
            <a:rPr lang="zh-TW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b="0" cap="none" spc="0" dirty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8043FA1-0D26-43AD-9BEC-225C5CE60DDD}" type="parTrans" cxnId="{C2B408B1-3F32-459D-8572-D5F9CA1B8ECB}">
      <dgm:prSet/>
      <dgm:spPr/>
      <dgm:t>
        <a:bodyPr/>
        <a:lstStyle/>
        <a:p>
          <a:endParaRPr lang="zh-TW" altLang="en-US" b="1" cap="none" spc="0">
            <a:ln w="6600">
              <a:solidFill>
                <a:schemeClr val="accent2"/>
              </a:solidFill>
              <a:prstDash val="solid"/>
            </a:ln>
            <a:solidFill>
              <a:srgbClr val="FFFFFF"/>
            </a:solidFill>
            <a:effectLst>
              <a:outerShdw dist="38100" dir="2700000" algn="tl" rotWithShape="0">
                <a:schemeClr val="accent2"/>
              </a:outerShdw>
            </a:effectLst>
          </a:endParaRPr>
        </a:p>
      </dgm:t>
    </dgm:pt>
    <dgm:pt modelId="{EC6E00EB-10FF-47AE-9696-2E81C04B8DE8}" type="sibTrans" cxnId="{C2B408B1-3F32-459D-8572-D5F9CA1B8ECB}">
      <dgm:prSet/>
      <dgm:spPr/>
      <dgm:t>
        <a:bodyPr/>
        <a:lstStyle/>
        <a:p>
          <a:endParaRPr lang="zh-TW" altLang="en-US" b="1" cap="none" spc="0">
            <a:ln w="6600">
              <a:solidFill>
                <a:schemeClr val="accent2"/>
              </a:solidFill>
              <a:prstDash val="solid"/>
            </a:ln>
            <a:solidFill>
              <a:srgbClr val="FFFFFF"/>
            </a:solidFill>
            <a:effectLst>
              <a:outerShdw dist="38100" dir="2700000" algn="tl" rotWithShape="0">
                <a:schemeClr val="accent2"/>
              </a:outerShdw>
            </a:effectLst>
          </a:endParaRPr>
        </a:p>
      </dgm:t>
    </dgm:pt>
    <dgm:pt modelId="{DD4D7C2E-4C4F-44DF-A251-1B13A512886B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b="0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b="0" cap="none" spc="0" dirty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A8D8AD2-7322-4B14-9CA6-CA43BF954D25}" type="parTrans" cxnId="{702C6B54-DA92-49BA-B036-34C79187AFA4}">
      <dgm:prSet/>
      <dgm:spPr/>
      <dgm:t>
        <a:bodyPr/>
        <a:lstStyle/>
        <a:p>
          <a:endParaRPr lang="zh-TW" altLang="en-US" b="1" cap="none" spc="0">
            <a:ln w="6600">
              <a:solidFill>
                <a:schemeClr val="accent2"/>
              </a:solidFill>
              <a:prstDash val="solid"/>
            </a:ln>
            <a:solidFill>
              <a:srgbClr val="FFFFFF"/>
            </a:solidFill>
            <a:effectLst>
              <a:outerShdw dist="38100" dir="2700000" algn="tl" rotWithShape="0">
                <a:schemeClr val="accent2"/>
              </a:outerShdw>
            </a:effectLst>
          </a:endParaRPr>
        </a:p>
      </dgm:t>
    </dgm:pt>
    <dgm:pt modelId="{0364F0DA-A493-4F6D-A487-916C78683C61}" type="sibTrans" cxnId="{702C6B54-DA92-49BA-B036-34C79187AFA4}">
      <dgm:prSet/>
      <dgm:spPr/>
      <dgm:t>
        <a:bodyPr/>
        <a:lstStyle/>
        <a:p>
          <a:endParaRPr lang="zh-TW" altLang="en-US" b="1" cap="none" spc="0">
            <a:ln w="6600">
              <a:solidFill>
                <a:schemeClr val="accent2"/>
              </a:solidFill>
              <a:prstDash val="solid"/>
            </a:ln>
            <a:solidFill>
              <a:srgbClr val="FFFFFF"/>
            </a:solidFill>
            <a:effectLst>
              <a:outerShdw dist="38100" dir="2700000" algn="tl" rotWithShape="0">
                <a:schemeClr val="accent2"/>
              </a:outerShdw>
            </a:effectLst>
          </a:endParaRPr>
        </a:p>
      </dgm:t>
    </dgm:pt>
    <dgm:pt modelId="{3BDBC389-1378-40F0-BE9C-1A0FB4316B7E}">
      <dgm:prSet/>
      <dgm:spPr/>
      <dgm:t>
        <a:bodyPr/>
        <a:lstStyle/>
        <a:p>
          <a:pPr rtl="0"/>
          <a:r>
            <a:rPr lang="zh-TW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b="0" cap="none" spc="0" dirty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19D845D-D25B-403A-BC7F-706050931CB4}" type="parTrans" cxnId="{6B3E0C5F-089C-4D82-AFD2-D6E0BAB03BF0}">
      <dgm:prSet/>
      <dgm:spPr/>
      <dgm:t>
        <a:bodyPr/>
        <a:lstStyle/>
        <a:p>
          <a:endParaRPr lang="zh-TW" altLang="en-US" b="1" cap="none" spc="0">
            <a:ln w="6600">
              <a:solidFill>
                <a:schemeClr val="accent2"/>
              </a:solidFill>
              <a:prstDash val="solid"/>
            </a:ln>
            <a:solidFill>
              <a:srgbClr val="FFFFFF"/>
            </a:solidFill>
            <a:effectLst>
              <a:outerShdw dist="38100" dir="2700000" algn="tl" rotWithShape="0">
                <a:schemeClr val="accent2"/>
              </a:outerShdw>
            </a:effectLst>
          </a:endParaRPr>
        </a:p>
      </dgm:t>
    </dgm:pt>
    <dgm:pt modelId="{A2A0D408-7BDF-4E72-9D7C-B5478AD50281}" type="sibTrans" cxnId="{6B3E0C5F-089C-4D82-AFD2-D6E0BAB03BF0}">
      <dgm:prSet/>
      <dgm:spPr/>
      <dgm:t>
        <a:bodyPr/>
        <a:lstStyle/>
        <a:p>
          <a:endParaRPr lang="zh-TW" altLang="en-US" b="1" cap="none" spc="0">
            <a:ln w="6600">
              <a:solidFill>
                <a:schemeClr val="accent2"/>
              </a:solidFill>
              <a:prstDash val="solid"/>
            </a:ln>
            <a:solidFill>
              <a:srgbClr val="FFFFFF"/>
            </a:solidFill>
            <a:effectLst>
              <a:outerShdw dist="38100" dir="2700000" algn="tl" rotWithShape="0">
                <a:schemeClr val="accent2"/>
              </a:outerShdw>
            </a:effectLst>
          </a:endParaRPr>
        </a:p>
      </dgm:t>
    </dgm:pt>
    <dgm:pt modelId="{10FD1E26-D5C1-420A-A58C-1BE958D54CD3}">
      <dgm:prSet/>
      <dgm:spPr>
        <a:solidFill>
          <a:srgbClr val="92D050"/>
        </a:solidFill>
      </dgm:spPr>
      <dgm:t>
        <a:bodyPr/>
        <a:lstStyle/>
        <a:p>
          <a:pPr rtl="0"/>
          <a:r>
            <a:rPr lang="zh-TW" b="0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b="0" cap="none" spc="0" dirty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CB5E825-5590-4EE1-9DC3-A89BE02ECA67}" type="parTrans" cxnId="{5A337D7A-CB36-4CED-B50F-7110723C88A5}">
      <dgm:prSet/>
      <dgm:spPr/>
      <dgm:t>
        <a:bodyPr/>
        <a:lstStyle/>
        <a:p>
          <a:endParaRPr lang="zh-TW" altLang="en-US" b="1" cap="none" spc="0">
            <a:ln w="6600">
              <a:solidFill>
                <a:schemeClr val="accent2"/>
              </a:solidFill>
              <a:prstDash val="solid"/>
            </a:ln>
            <a:solidFill>
              <a:srgbClr val="FFFFFF"/>
            </a:solidFill>
            <a:effectLst>
              <a:outerShdw dist="38100" dir="2700000" algn="tl" rotWithShape="0">
                <a:schemeClr val="accent2"/>
              </a:outerShdw>
            </a:effectLst>
          </a:endParaRPr>
        </a:p>
      </dgm:t>
    </dgm:pt>
    <dgm:pt modelId="{DE6615A1-8365-469B-8DA0-9C71C9D069D7}" type="sibTrans" cxnId="{5A337D7A-CB36-4CED-B50F-7110723C88A5}">
      <dgm:prSet/>
      <dgm:spPr/>
      <dgm:t>
        <a:bodyPr/>
        <a:lstStyle/>
        <a:p>
          <a:endParaRPr lang="zh-TW" altLang="en-US" b="1" cap="none" spc="0">
            <a:ln w="6600">
              <a:solidFill>
                <a:schemeClr val="accent2"/>
              </a:solidFill>
              <a:prstDash val="solid"/>
            </a:ln>
            <a:solidFill>
              <a:srgbClr val="FFFFFF"/>
            </a:solidFill>
            <a:effectLst>
              <a:outerShdw dist="38100" dir="2700000" algn="tl" rotWithShape="0">
                <a:schemeClr val="accent2"/>
              </a:outerShdw>
            </a:effectLst>
          </a:endParaRPr>
        </a:p>
      </dgm:t>
    </dgm:pt>
    <dgm:pt modelId="{9C433ED7-E50C-4264-88AA-AC9CEFF8A892}">
      <dgm:prSet/>
      <dgm:spPr/>
      <dgm:t>
        <a:bodyPr/>
        <a:lstStyle/>
        <a:p>
          <a:pPr rtl="0"/>
          <a:r>
            <a:rPr lang="zh-TW" b="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b="0" cap="none" spc="0" dirty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C024E86-8116-4E61-BE46-942ADAFB7974}" type="parTrans" cxnId="{1444D80B-BDA3-4F9F-B298-0BDB39D2D33D}">
      <dgm:prSet/>
      <dgm:spPr/>
      <dgm:t>
        <a:bodyPr/>
        <a:lstStyle/>
        <a:p>
          <a:endParaRPr lang="zh-TW" altLang="en-US" b="1" cap="none" spc="0">
            <a:ln w="6600">
              <a:solidFill>
                <a:schemeClr val="accent2"/>
              </a:solidFill>
              <a:prstDash val="solid"/>
            </a:ln>
            <a:solidFill>
              <a:srgbClr val="FFFFFF"/>
            </a:solidFill>
            <a:effectLst>
              <a:outerShdw dist="38100" dir="2700000" algn="tl" rotWithShape="0">
                <a:schemeClr val="accent2"/>
              </a:outerShdw>
            </a:effectLst>
          </a:endParaRPr>
        </a:p>
      </dgm:t>
    </dgm:pt>
    <dgm:pt modelId="{7BEA1C73-A176-48D9-8BC2-C53173F7B3BE}" type="sibTrans" cxnId="{1444D80B-BDA3-4F9F-B298-0BDB39D2D33D}">
      <dgm:prSet/>
      <dgm:spPr/>
      <dgm:t>
        <a:bodyPr/>
        <a:lstStyle/>
        <a:p>
          <a:endParaRPr lang="zh-TW" altLang="en-US" b="1" cap="none" spc="0">
            <a:ln w="6600">
              <a:solidFill>
                <a:schemeClr val="accent2"/>
              </a:solidFill>
              <a:prstDash val="solid"/>
            </a:ln>
            <a:solidFill>
              <a:srgbClr val="FFFFFF"/>
            </a:solidFill>
            <a:effectLst>
              <a:outerShdw dist="38100" dir="2700000" algn="tl" rotWithShape="0">
                <a:schemeClr val="accent2"/>
              </a:outerShdw>
            </a:effectLst>
          </a:endParaRPr>
        </a:p>
      </dgm:t>
    </dgm:pt>
    <dgm:pt modelId="{BF1D9932-1789-4B1C-AE4C-94F91932D28C}" type="pres">
      <dgm:prSet presAssocID="{2AF71F71-3404-405E-89B6-D9A079C61C2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7874541-76B7-4925-A4E5-4A4230057FEF}" type="pres">
      <dgm:prSet presAssocID="{2AF71F71-3404-405E-89B6-D9A079C61C2B}" presName="cycle" presStyleCnt="0"/>
      <dgm:spPr/>
    </dgm:pt>
    <dgm:pt modelId="{088461C9-7FFE-4731-AC28-DF496A30A82C}" type="pres">
      <dgm:prSet presAssocID="{2AF71F71-3404-405E-89B6-D9A079C61C2B}" presName="centerShape" presStyleCnt="0"/>
      <dgm:spPr/>
    </dgm:pt>
    <dgm:pt modelId="{07301456-5AA0-4DB1-A123-4E6011F2A8FE}" type="pres">
      <dgm:prSet presAssocID="{2AF71F71-3404-405E-89B6-D9A079C61C2B}" presName="connSite" presStyleLbl="node1" presStyleIdx="0" presStyleCnt="5"/>
      <dgm:spPr/>
    </dgm:pt>
    <dgm:pt modelId="{90C58832-EA54-4E65-A20D-2E55F8255C88}" type="pres">
      <dgm:prSet presAssocID="{2AF71F71-3404-405E-89B6-D9A079C61C2B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0C98AAE-2569-4FD5-B4AF-007C70DBEA70}" type="pres">
      <dgm:prSet presAssocID="{B22548D7-CD1C-4248-9B70-D462FF11588D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E0555C0C-EF62-40B6-9108-2C0F2DDF41C5}" type="pres">
      <dgm:prSet presAssocID="{503110E8-055A-4DCE-A667-AAD099E9A6CE}" presName="node" presStyleCnt="0"/>
      <dgm:spPr/>
    </dgm:pt>
    <dgm:pt modelId="{770FDEEB-9CA1-4958-90C1-7337158AC3EE}" type="pres">
      <dgm:prSet presAssocID="{503110E8-055A-4DCE-A667-AAD099E9A6CE}" presName="parentNode" presStyleLbl="node1" presStyleIdx="1" presStyleCnt="5" custLinFactNeighborX="-14104" custLinFactNeighborY="8768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BF19B81-06CD-4D22-8FD3-EA33FE100825}" type="pres">
      <dgm:prSet presAssocID="{503110E8-055A-4DCE-A667-AAD099E9A6CE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54DC8ED-25B9-478C-850A-B62085E8DAF9}" type="pres">
      <dgm:prSet presAssocID="{19A295DF-466D-4FD0-A613-B7ED50863C63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C3D6D278-FFC2-4F64-B08C-483154E60F82}" type="pres">
      <dgm:prSet presAssocID="{F8C66D38-2A1A-4E76-B9A6-3A400F8CADC7}" presName="node" presStyleCnt="0"/>
      <dgm:spPr/>
    </dgm:pt>
    <dgm:pt modelId="{0DFC971D-BFF7-4A1D-89C0-970B632D0D11}" type="pres">
      <dgm:prSet presAssocID="{F8C66D38-2A1A-4E76-B9A6-3A400F8CADC7}" presName="parentNode" presStyleLbl="node1" presStyleIdx="2" presStyleCnt="5" custLinFactNeighborX="-4532" custLinFactNeighborY="-256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BCF170A-D00A-4F15-AD95-ABCB7745405F}" type="pres">
      <dgm:prSet presAssocID="{F8C66D38-2A1A-4E76-B9A6-3A400F8CADC7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6F4193-ACC2-4B1E-8796-C55A7EAC503E}" type="pres">
      <dgm:prSet presAssocID="{DA8D8AD2-7322-4B14-9CA6-CA43BF954D25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969A409C-738B-412B-93AC-17D4DA7D44EB}" type="pres">
      <dgm:prSet presAssocID="{DD4D7C2E-4C4F-44DF-A251-1B13A512886B}" presName="node" presStyleCnt="0"/>
      <dgm:spPr/>
    </dgm:pt>
    <dgm:pt modelId="{006501D4-54EA-435D-942D-21D3AF5DE623}" type="pres">
      <dgm:prSet presAssocID="{DD4D7C2E-4C4F-44DF-A251-1B13A512886B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6E44B1-170C-414E-9B81-300DC9A7B537}" type="pres">
      <dgm:prSet presAssocID="{DD4D7C2E-4C4F-44DF-A251-1B13A512886B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40936D-3AE0-4BA9-AD42-59C3DB26B7AB}" type="pres">
      <dgm:prSet presAssocID="{ACB5E825-5590-4EE1-9DC3-A89BE02ECA67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E63DE10B-263F-48C8-B2E2-BE9DE9B67E0D}" type="pres">
      <dgm:prSet presAssocID="{10FD1E26-D5C1-420A-A58C-1BE958D54CD3}" presName="node" presStyleCnt="0"/>
      <dgm:spPr/>
    </dgm:pt>
    <dgm:pt modelId="{A7F5EC58-229F-4A6B-B745-F38D088BFA89}" type="pres">
      <dgm:prSet presAssocID="{10FD1E26-D5C1-420A-A58C-1BE958D54CD3}" presName="parentNode" presStyleLbl="node1" presStyleIdx="4" presStyleCnt="5" custLinFactNeighborX="-7693" custLinFactNeighborY="17950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F2E1B1-EBED-4E85-9DEB-AE840C8262FC}" type="pres">
      <dgm:prSet presAssocID="{10FD1E26-D5C1-420A-A58C-1BE958D54CD3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0C74F9B-9D45-4C5A-BF92-BAB59F4C2AB9}" type="presOf" srcId="{887DA34D-F022-44CD-BFB9-6098CD3D8994}" destId="{8BCF170A-D00A-4F15-AD95-ABCB7745405F}" srcOrd="0" destOrd="0" presId="urn:microsoft.com/office/officeart/2005/8/layout/radial2"/>
    <dgm:cxn modelId="{2E0C85F5-A1F5-41B8-954C-E49E37E11FE0}" type="presOf" srcId="{DA8D8AD2-7322-4B14-9CA6-CA43BF954D25}" destId="{E56F4193-ACC2-4B1E-8796-C55A7EAC503E}" srcOrd="0" destOrd="0" presId="urn:microsoft.com/office/officeart/2005/8/layout/radial2"/>
    <dgm:cxn modelId="{5A337D7A-CB36-4CED-B50F-7110723C88A5}" srcId="{2AF71F71-3404-405E-89B6-D9A079C61C2B}" destId="{10FD1E26-D5C1-420A-A58C-1BE958D54CD3}" srcOrd="3" destOrd="0" parTransId="{ACB5E825-5590-4EE1-9DC3-A89BE02ECA67}" sibTransId="{DE6615A1-8365-469B-8DA0-9C71C9D069D7}"/>
    <dgm:cxn modelId="{70DD4685-19E0-4E0A-ABD3-8216E7A3FFCF}" srcId="{2AF71F71-3404-405E-89B6-D9A079C61C2B}" destId="{F8C66D38-2A1A-4E76-B9A6-3A400F8CADC7}" srcOrd="1" destOrd="0" parTransId="{19A295DF-466D-4FD0-A613-B7ED50863C63}" sibTransId="{57C3D7CB-51B4-43D5-B68A-D499F415129B}"/>
    <dgm:cxn modelId="{49D8B389-F11F-42D5-9706-E874477B7646}" srcId="{2AF71F71-3404-405E-89B6-D9A079C61C2B}" destId="{503110E8-055A-4DCE-A667-AAD099E9A6CE}" srcOrd="0" destOrd="0" parTransId="{B22548D7-CD1C-4248-9B70-D462FF11588D}" sibTransId="{C0E2D9E3-0A93-460D-AF32-D29D60938453}"/>
    <dgm:cxn modelId="{488AEB51-8F30-4003-BC92-F101170B116B}" srcId="{503110E8-055A-4DCE-A667-AAD099E9A6CE}" destId="{49980C06-01E5-4DDB-BFAA-F3E5ECF533AA}" srcOrd="0" destOrd="0" parTransId="{92BC2164-E74F-4BB7-9C1A-F9A2D4D276C5}" sibTransId="{ED832140-4C62-4172-AA01-F4564490710B}"/>
    <dgm:cxn modelId="{CE87F60B-3899-452B-A52C-82DB2A3E63C3}" type="presOf" srcId="{DD4D7C2E-4C4F-44DF-A251-1B13A512886B}" destId="{006501D4-54EA-435D-942D-21D3AF5DE623}" srcOrd="0" destOrd="0" presId="urn:microsoft.com/office/officeart/2005/8/layout/radial2"/>
    <dgm:cxn modelId="{EF2278C5-9C72-48FD-BEC7-6522E299D085}" type="presOf" srcId="{503110E8-055A-4DCE-A667-AAD099E9A6CE}" destId="{770FDEEB-9CA1-4958-90C1-7337158AC3EE}" srcOrd="0" destOrd="0" presId="urn:microsoft.com/office/officeart/2005/8/layout/radial2"/>
    <dgm:cxn modelId="{1444D80B-BDA3-4F9F-B298-0BDB39D2D33D}" srcId="{10FD1E26-D5C1-420A-A58C-1BE958D54CD3}" destId="{9C433ED7-E50C-4264-88AA-AC9CEFF8A892}" srcOrd="0" destOrd="0" parTransId="{9C024E86-8116-4E61-BE46-942ADAFB7974}" sibTransId="{7BEA1C73-A176-48D9-8BC2-C53173F7B3BE}"/>
    <dgm:cxn modelId="{702C6B54-DA92-49BA-B036-34C79187AFA4}" srcId="{2AF71F71-3404-405E-89B6-D9A079C61C2B}" destId="{DD4D7C2E-4C4F-44DF-A251-1B13A512886B}" srcOrd="2" destOrd="0" parTransId="{DA8D8AD2-7322-4B14-9CA6-CA43BF954D25}" sibTransId="{0364F0DA-A493-4F6D-A487-916C78683C61}"/>
    <dgm:cxn modelId="{C2B408B1-3F32-459D-8572-D5F9CA1B8ECB}" srcId="{F8C66D38-2A1A-4E76-B9A6-3A400F8CADC7}" destId="{887DA34D-F022-44CD-BFB9-6098CD3D8994}" srcOrd="0" destOrd="0" parTransId="{28043FA1-0D26-43AD-9BEC-225C5CE60DDD}" sibTransId="{EC6E00EB-10FF-47AE-9696-2E81C04B8DE8}"/>
    <dgm:cxn modelId="{BD2108C7-0F0D-4FBD-A65C-8CA8CCF4B50B}" type="presOf" srcId="{2AF71F71-3404-405E-89B6-D9A079C61C2B}" destId="{BF1D9932-1789-4B1C-AE4C-94F91932D28C}" srcOrd="0" destOrd="0" presId="urn:microsoft.com/office/officeart/2005/8/layout/radial2"/>
    <dgm:cxn modelId="{5C9D987B-C241-4313-A52E-E384D3155085}" type="presOf" srcId="{19A295DF-466D-4FD0-A613-B7ED50863C63}" destId="{654DC8ED-25B9-478C-850A-B62085E8DAF9}" srcOrd="0" destOrd="0" presId="urn:microsoft.com/office/officeart/2005/8/layout/radial2"/>
    <dgm:cxn modelId="{3E36D720-EE3C-427D-8E49-2AEDC8E213E2}" type="presOf" srcId="{ACB5E825-5590-4EE1-9DC3-A89BE02ECA67}" destId="{B340936D-3AE0-4BA9-AD42-59C3DB26B7AB}" srcOrd="0" destOrd="0" presId="urn:microsoft.com/office/officeart/2005/8/layout/radial2"/>
    <dgm:cxn modelId="{6B3E0C5F-089C-4D82-AFD2-D6E0BAB03BF0}" srcId="{DD4D7C2E-4C4F-44DF-A251-1B13A512886B}" destId="{3BDBC389-1378-40F0-BE9C-1A0FB4316B7E}" srcOrd="0" destOrd="0" parTransId="{319D845D-D25B-403A-BC7F-706050931CB4}" sibTransId="{A2A0D408-7BDF-4E72-9D7C-B5478AD50281}"/>
    <dgm:cxn modelId="{0DF92A50-2488-425F-9A23-FB951369D7E0}" type="presOf" srcId="{10FD1E26-D5C1-420A-A58C-1BE958D54CD3}" destId="{A7F5EC58-229F-4A6B-B745-F38D088BFA89}" srcOrd="0" destOrd="0" presId="urn:microsoft.com/office/officeart/2005/8/layout/radial2"/>
    <dgm:cxn modelId="{E148DBA2-1F57-488D-8A7C-6E9CFC9B7F67}" type="presOf" srcId="{49980C06-01E5-4DDB-BFAA-F3E5ECF533AA}" destId="{9BF19B81-06CD-4D22-8FD3-EA33FE100825}" srcOrd="0" destOrd="0" presId="urn:microsoft.com/office/officeart/2005/8/layout/radial2"/>
    <dgm:cxn modelId="{00930C19-F175-45F2-BF37-FB32D31E173B}" type="presOf" srcId="{9C433ED7-E50C-4264-88AA-AC9CEFF8A892}" destId="{E5F2E1B1-EBED-4E85-9DEB-AE840C8262FC}" srcOrd="0" destOrd="0" presId="urn:microsoft.com/office/officeart/2005/8/layout/radial2"/>
    <dgm:cxn modelId="{93E1DBBC-D494-4F2E-BA74-25E2F8008F09}" type="presOf" srcId="{B22548D7-CD1C-4248-9B70-D462FF11588D}" destId="{80C98AAE-2569-4FD5-B4AF-007C70DBEA70}" srcOrd="0" destOrd="0" presId="urn:microsoft.com/office/officeart/2005/8/layout/radial2"/>
    <dgm:cxn modelId="{1C23D21F-0373-4D52-A1EB-E28EFF72B157}" type="presOf" srcId="{3BDBC389-1378-40F0-BE9C-1A0FB4316B7E}" destId="{426E44B1-170C-414E-9B81-300DC9A7B537}" srcOrd="0" destOrd="0" presId="urn:microsoft.com/office/officeart/2005/8/layout/radial2"/>
    <dgm:cxn modelId="{D894CB5F-8C9E-4BAD-A939-CC2F813FC961}" type="presOf" srcId="{F8C66D38-2A1A-4E76-B9A6-3A400F8CADC7}" destId="{0DFC971D-BFF7-4A1D-89C0-970B632D0D11}" srcOrd="0" destOrd="0" presId="urn:microsoft.com/office/officeart/2005/8/layout/radial2"/>
    <dgm:cxn modelId="{2F39BB02-A148-4FA7-BCB5-32EC974A8262}" type="presParOf" srcId="{BF1D9932-1789-4B1C-AE4C-94F91932D28C}" destId="{F7874541-76B7-4925-A4E5-4A4230057FEF}" srcOrd="0" destOrd="0" presId="urn:microsoft.com/office/officeart/2005/8/layout/radial2"/>
    <dgm:cxn modelId="{FA94E6F8-4DC9-4B0D-8206-5A016291AF5F}" type="presParOf" srcId="{F7874541-76B7-4925-A4E5-4A4230057FEF}" destId="{088461C9-7FFE-4731-AC28-DF496A30A82C}" srcOrd="0" destOrd="0" presId="urn:microsoft.com/office/officeart/2005/8/layout/radial2"/>
    <dgm:cxn modelId="{7AD52ADF-D40C-40D8-8C7B-086469B0504C}" type="presParOf" srcId="{088461C9-7FFE-4731-AC28-DF496A30A82C}" destId="{07301456-5AA0-4DB1-A123-4E6011F2A8FE}" srcOrd="0" destOrd="0" presId="urn:microsoft.com/office/officeart/2005/8/layout/radial2"/>
    <dgm:cxn modelId="{DF8B27B5-82DE-4A07-8E6B-8097C1B474C6}" type="presParOf" srcId="{088461C9-7FFE-4731-AC28-DF496A30A82C}" destId="{90C58832-EA54-4E65-A20D-2E55F8255C88}" srcOrd="1" destOrd="0" presId="urn:microsoft.com/office/officeart/2005/8/layout/radial2"/>
    <dgm:cxn modelId="{B02A556D-298D-4BF4-9836-84CA41432565}" type="presParOf" srcId="{F7874541-76B7-4925-A4E5-4A4230057FEF}" destId="{80C98AAE-2569-4FD5-B4AF-007C70DBEA70}" srcOrd="1" destOrd="0" presId="urn:microsoft.com/office/officeart/2005/8/layout/radial2"/>
    <dgm:cxn modelId="{9913BE9E-6BF3-4A8F-9C57-FD75EB9C0E83}" type="presParOf" srcId="{F7874541-76B7-4925-A4E5-4A4230057FEF}" destId="{E0555C0C-EF62-40B6-9108-2C0F2DDF41C5}" srcOrd="2" destOrd="0" presId="urn:microsoft.com/office/officeart/2005/8/layout/radial2"/>
    <dgm:cxn modelId="{AA716BB0-A0DA-4DF4-8A5B-1F0E5B6ED412}" type="presParOf" srcId="{E0555C0C-EF62-40B6-9108-2C0F2DDF41C5}" destId="{770FDEEB-9CA1-4958-90C1-7337158AC3EE}" srcOrd="0" destOrd="0" presId="urn:microsoft.com/office/officeart/2005/8/layout/radial2"/>
    <dgm:cxn modelId="{5C278EA5-9576-4155-9B8F-5212AB5D8FE4}" type="presParOf" srcId="{E0555C0C-EF62-40B6-9108-2C0F2DDF41C5}" destId="{9BF19B81-06CD-4D22-8FD3-EA33FE100825}" srcOrd="1" destOrd="0" presId="urn:microsoft.com/office/officeart/2005/8/layout/radial2"/>
    <dgm:cxn modelId="{FE808CD6-E94B-4C3E-A182-C5FB1F4F42F2}" type="presParOf" srcId="{F7874541-76B7-4925-A4E5-4A4230057FEF}" destId="{654DC8ED-25B9-478C-850A-B62085E8DAF9}" srcOrd="3" destOrd="0" presId="urn:microsoft.com/office/officeart/2005/8/layout/radial2"/>
    <dgm:cxn modelId="{4D134DCE-BB41-4337-9B66-D89AC790B952}" type="presParOf" srcId="{F7874541-76B7-4925-A4E5-4A4230057FEF}" destId="{C3D6D278-FFC2-4F64-B08C-483154E60F82}" srcOrd="4" destOrd="0" presId="urn:microsoft.com/office/officeart/2005/8/layout/radial2"/>
    <dgm:cxn modelId="{E89982AE-909D-479B-9A1F-5781C71FFB0B}" type="presParOf" srcId="{C3D6D278-FFC2-4F64-B08C-483154E60F82}" destId="{0DFC971D-BFF7-4A1D-89C0-970B632D0D11}" srcOrd="0" destOrd="0" presId="urn:microsoft.com/office/officeart/2005/8/layout/radial2"/>
    <dgm:cxn modelId="{3F0AC60E-941E-4494-9A73-E1C89A125E21}" type="presParOf" srcId="{C3D6D278-FFC2-4F64-B08C-483154E60F82}" destId="{8BCF170A-D00A-4F15-AD95-ABCB7745405F}" srcOrd="1" destOrd="0" presId="urn:microsoft.com/office/officeart/2005/8/layout/radial2"/>
    <dgm:cxn modelId="{0237EF6B-C756-46C5-8F95-E40A1D694852}" type="presParOf" srcId="{F7874541-76B7-4925-A4E5-4A4230057FEF}" destId="{E56F4193-ACC2-4B1E-8796-C55A7EAC503E}" srcOrd="5" destOrd="0" presId="urn:microsoft.com/office/officeart/2005/8/layout/radial2"/>
    <dgm:cxn modelId="{00BD6E49-BA64-4F8D-BD2A-063F8880C3A6}" type="presParOf" srcId="{F7874541-76B7-4925-A4E5-4A4230057FEF}" destId="{969A409C-738B-412B-93AC-17D4DA7D44EB}" srcOrd="6" destOrd="0" presId="urn:microsoft.com/office/officeart/2005/8/layout/radial2"/>
    <dgm:cxn modelId="{EB767378-8522-4A72-9086-0987078ABFD0}" type="presParOf" srcId="{969A409C-738B-412B-93AC-17D4DA7D44EB}" destId="{006501D4-54EA-435D-942D-21D3AF5DE623}" srcOrd="0" destOrd="0" presId="urn:microsoft.com/office/officeart/2005/8/layout/radial2"/>
    <dgm:cxn modelId="{2569E8FC-E05E-4379-B138-FDA51621F727}" type="presParOf" srcId="{969A409C-738B-412B-93AC-17D4DA7D44EB}" destId="{426E44B1-170C-414E-9B81-300DC9A7B537}" srcOrd="1" destOrd="0" presId="urn:microsoft.com/office/officeart/2005/8/layout/radial2"/>
    <dgm:cxn modelId="{26CB88F2-E410-4C64-9E86-58565DC3BFC6}" type="presParOf" srcId="{F7874541-76B7-4925-A4E5-4A4230057FEF}" destId="{B340936D-3AE0-4BA9-AD42-59C3DB26B7AB}" srcOrd="7" destOrd="0" presId="urn:microsoft.com/office/officeart/2005/8/layout/radial2"/>
    <dgm:cxn modelId="{176243E1-3FC7-4A04-8493-8CC033E1EEFE}" type="presParOf" srcId="{F7874541-76B7-4925-A4E5-4A4230057FEF}" destId="{E63DE10B-263F-48C8-B2E2-BE9DE9B67E0D}" srcOrd="8" destOrd="0" presId="urn:microsoft.com/office/officeart/2005/8/layout/radial2"/>
    <dgm:cxn modelId="{1FFE267E-C492-457F-AC1D-56B9C337429F}" type="presParOf" srcId="{E63DE10B-263F-48C8-B2E2-BE9DE9B67E0D}" destId="{A7F5EC58-229F-4A6B-B745-F38D088BFA89}" srcOrd="0" destOrd="0" presId="urn:microsoft.com/office/officeart/2005/8/layout/radial2"/>
    <dgm:cxn modelId="{7408E00C-6792-41F4-9701-A5ECC0670C33}" type="presParOf" srcId="{E63DE10B-263F-48C8-B2E2-BE9DE9B67E0D}" destId="{E5F2E1B1-EBED-4E85-9DEB-AE840C8262F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40936D-3AE0-4BA9-AD42-59C3DB26B7AB}">
      <dsp:nvSpPr>
        <dsp:cNvPr id="0" name=""/>
        <dsp:cNvSpPr/>
      </dsp:nvSpPr>
      <dsp:spPr>
        <a:xfrm rot="3802203">
          <a:off x="3150386" y="3256345"/>
          <a:ext cx="835075" cy="33618"/>
        </a:xfrm>
        <a:custGeom>
          <a:avLst/>
          <a:gdLst/>
          <a:ahLst/>
          <a:cxnLst/>
          <a:rect l="0" t="0" r="0" b="0"/>
          <a:pathLst>
            <a:path>
              <a:moveTo>
                <a:pt x="0" y="16809"/>
              </a:moveTo>
              <a:lnTo>
                <a:pt x="835075" y="1680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6F4193-ACC2-4B1E-8796-C55A7EAC503E}">
      <dsp:nvSpPr>
        <dsp:cNvPr id="0" name=""/>
        <dsp:cNvSpPr/>
      </dsp:nvSpPr>
      <dsp:spPr>
        <a:xfrm rot="1312432">
          <a:off x="3655031" y="2641527"/>
          <a:ext cx="612749" cy="33618"/>
        </a:xfrm>
        <a:custGeom>
          <a:avLst/>
          <a:gdLst/>
          <a:ahLst/>
          <a:cxnLst/>
          <a:rect l="0" t="0" r="0" b="0"/>
          <a:pathLst>
            <a:path>
              <a:moveTo>
                <a:pt x="0" y="16809"/>
              </a:moveTo>
              <a:lnTo>
                <a:pt x="612749" y="1680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4DC8ED-25B9-478C-850A-B62085E8DAF9}">
      <dsp:nvSpPr>
        <dsp:cNvPr id="0" name=""/>
        <dsp:cNvSpPr/>
      </dsp:nvSpPr>
      <dsp:spPr>
        <a:xfrm rot="20205202">
          <a:off x="3653799" y="1920266"/>
          <a:ext cx="573722" cy="33618"/>
        </a:xfrm>
        <a:custGeom>
          <a:avLst/>
          <a:gdLst/>
          <a:ahLst/>
          <a:cxnLst/>
          <a:rect l="0" t="0" r="0" b="0"/>
          <a:pathLst>
            <a:path>
              <a:moveTo>
                <a:pt x="0" y="16809"/>
              </a:moveTo>
              <a:lnTo>
                <a:pt x="573722" y="1680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C98AAE-2569-4FD5-B4AF-007C70DBEA70}">
      <dsp:nvSpPr>
        <dsp:cNvPr id="0" name=""/>
        <dsp:cNvSpPr/>
      </dsp:nvSpPr>
      <dsp:spPr>
        <a:xfrm rot="17766281">
          <a:off x="3170386" y="1367979"/>
          <a:ext cx="727155" cy="33618"/>
        </a:xfrm>
        <a:custGeom>
          <a:avLst/>
          <a:gdLst/>
          <a:ahLst/>
          <a:cxnLst/>
          <a:rect l="0" t="0" r="0" b="0"/>
          <a:pathLst>
            <a:path>
              <a:moveTo>
                <a:pt x="0" y="16809"/>
              </a:moveTo>
              <a:lnTo>
                <a:pt x="727155" y="1680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C58832-EA54-4E65-A20D-2E55F8255C88}">
      <dsp:nvSpPr>
        <dsp:cNvPr id="0" name=""/>
        <dsp:cNvSpPr/>
      </dsp:nvSpPr>
      <dsp:spPr>
        <a:xfrm>
          <a:off x="2233750" y="1456572"/>
          <a:ext cx="1698043" cy="1698043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0FDEEB-9CA1-4958-90C1-7337158AC3EE}">
      <dsp:nvSpPr>
        <dsp:cNvPr id="0" name=""/>
        <dsp:cNvSpPr/>
      </dsp:nvSpPr>
      <dsp:spPr>
        <a:xfrm>
          <a:off x="3408677" y="91437"/>
          <a:ext cx="1018826" cy="1018826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0" kern="1200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4000" b="0" kern="1200" cap="none" spc="0" dirty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557881" y="240641"/>
        <a:ext cx="720418" cy="720418"/>
      </dsp:txXfrm>
    </dsp:sp>
    <dsp:sp modelId="{9BF19B81-06CD-4D22-8FD3-EA33FE100825}">
      <dsp:nvSpPr>
        <dsp:cNvPr id="0" name=""/>
        <dsp:cNvSpPr/>
      </dsp:nvSpPr>
      <dsp:spPr>
        <a:xfrm>
          <a:off x="4529386" y="91437"/>
          <a:ext cx="1528239" cy="10188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b="0" kern="120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3100" b="0" kern="1200" cap="none" spc="0" dirty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529386" y="91437"/>
        <a:ext cx="1528239" cy="1018826"/>
      </dsp:txXfrm>
    </dsp:sp>
    <dsp:sp modelId="{0DFC971D-BFF7-4A1D-89C0-970B632D0D11}">
      <dsp:nvSpPr>
        <dsp:cNvPr id="0" name=""/>
        <dsp:cNvSpPr/>
      </dsp:nvSpPr>
      <dsp:spPr>
        <a:xfrm>
          <a:off x="4162876" y="1113381"/>
          <a:ext cx="1018826" cy="1018826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0" kern="1200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4000" b="0" kern="1200" cap="none" spc="0" dirty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312080" y="1262585"/>
        <a:ext cx="720418" cy="720418"/>
      </dsp:txXfrm>
    </dsp:sp>
    <dsp:sp modelId="{8BCF170A-D00A-4F15-AD95-ABCB7745405F}">
      <dsp:nvSpPr>
        <dsp:cNvPr id="0" name=""/>
        <dsp:cNvSpPr/>
      </dsp:nvSpPr>
      <dsp:spPr>
        <a:xfrm>
          <a:off x="5283585" y="1113381"/>
          <a:ext cx="1528239" cy="10188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b="0" kern="120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3100" b="0" kern="1200" cap="none" spc="0" dirty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5283585" y="1113381"/>
        <a:ext cx="1528239" cy="1018826"/>
      </dsp:txXfrm>
    </dsp:sp>
    <dsp:sp modelId="{006501D4-54EA-435D-942D-21D3AF5DE623}">
      <dsp:nvSpPr>
        <dsp:cNvPr id="0" name=""/>
        <dsp:cNvSpPr/>
      </dsp:nvSpPr>
      <dsp:spPr>
        <a:xfrm>
          <a:off x="4209049" y="2452857"/>
          <a:ext cx="1018826" cy="1018826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0" kern="1200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4000" b="0" kern="1200" cap="none" spc="0" dirty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358253" y="2602061"/>
        <a:ext cx="720418" cy="720418"/>
      </dsp:txXfrm>
    </dsp:sp>
    <dsp:sp modelId="{426E44B1-170C-414E-9B81-300DC9A7B537}">
      <dsp:nvSpPr>
        <dsp:cNvPr id="0" name=""/>
        <dsp:cNvSpPr/>
      </dsp:nvSpPr>
      <dsp:spPr>
        <a:xfrm>
          <a:off x="5329758" y="2452857"/>
          <a:ext cx="1528239" cy="10188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b="0" kern="120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3100" b="0" kern="1200" cap="none" spc="0" dirty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5329758" y="2452857"/>
        <a:ext cx="1528239" cy="1018826"/>
      </dsp:txXfrm>
    </dsp:sp>
    <dsp:sp modelId="{A7F5EC58-229F-4A6B-B745-F38D088BFA89}">
      <dsp:nvSpPr>
        <dsp:cNvPr id="0" name=""/>
        <dsp:cNvSpPr/>
      </dsp:nvSpPr>
      <dsp:spPr>
        <a:xfrm>
          <a:off x="3473994" y="3592361"/>
          <a:ext cx="1018826" cy="1018826"/>
        </a:xfrm>
        <a:prstGeom prst="ellipse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0" kern="1200" cap="none" spc="0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4000" b="0" kern="1200" cap="none" spc="0" dirty="0">
            <a:ln w="0"/>
            <a:gradFill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/>
            </a:gradFill>
            <a:effectLst>
              <a:reflection blurRad="6350" stA="53000" endA="300" endPos="35500" dir="5400000" sy="-90000" algn="bl" rotWithShape="0"/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623198" y="3741565"/>
        <a:ext cx="720418" cy="720418"/>
      </dsp:txXfrm>
    </dsp:sp>
    <dsp:sp modelId="{E5F2E1B1-EBED-4E85-9DEB-AE840C8262FC}">
      <dsp:nvSpPr>
        <dsp:cNvPr id="0" name=""/>
        <dsp:cNvSpPr/>
      </dsp:nvSpPr>
      <dsp:spPr>
        <a:xfrm>
          <a:off x="4594703" y="3592361"/>
          <a:ext cx="1528239" cy="10188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100" b="0" kern="1200" cap="none" spc="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3100" b="0" kern="1200" cap="none" spc="0" dirty="0">
            <a:ln w="0"/>
            <a:solidFill>
              <a:schemeClr val="accent1"/>
            </a:solidFill>
            <a:effectLst>
              <a:outerShdw blurRad="38100" dist="25400" dir="5400000" algn="ctr" rotWithShape="0">
                <a:srgbClr val="6E747A">
                  <a:alpha val="43000"/>
                </a:srgbClr>
              </a:outerShdw>
            </a:effectLst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594703" y="3592361"/>
        <a:ext cx="1528239" cy="10188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60320" y="3174275"/>
            <a:ext cx="3696789" cy="3371508"/>
          </a:xfrm>
          <a:prstGeom prst="noSmoking">
            <a:avLst>
              <a:gd name="adj" fmla="val 13531"/>
            </a:avLst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49" b="100000" l="3541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343" y="4362994"/>
            <a:ext cx="1870404" cy="1547298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4936" r="967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629" y="3407387"/>
            <a:ext cx="1446497" cy="119661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311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3521" y="3663410"/>
            <a:ext cx="1446497" cy="1196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99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rgbClr val="99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429959043"/>
              </p:ext>
            </p:extLst>
          </p:nvPr>
        </p:nvGraphicFramePr>
        <p:xfrm>
          <a:off x="-91440" y="1476103"/>
          <a:ext cx="9091749" cy="4611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5995852" y="4968341"/>
            <a:ext cx="3004457" cy="1254034"/>
          </a:xfrm>
          <a:prstGeom prst="rightArrow">
            <a:avLst/>
          </a:prstGeom>
          <a:solidFill>
            <a:srgbClr val="92D050"/>
          </a:solidFill>
          <a:ln w="38100">
            <a:solidFill>
              <a:srgbClr val="3399FF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99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</a:t>
            </a:r>
            <a:r>
              <a:rPr lang="zh-TW" altLang="en-US" sz="3200" dirty="0" smtClean="0">
                <a:solidFill>
                  <a:srgbClr val="99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署</a:t>
            </a:r>
            <a:endParaRPr lang="zh-TW" altLang="en-US" sz="3200" dirty="0">
              <a:solidFill>
                <a:srgbClr val="99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2019-10-15T03:07:00Z</dcterms:modified>
</cp:coreProperties>
</file>