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5FD"/>
    <a:srgbClr val="FFCCCC"/>
    <a:srgbClr val="FF99CC"/>
    <a:srgbClr val="9999FF"/>
    <a:srgbClr val="FF33CC"/>
    <a:srgbClr val="3399FF"/>
    <a:srgbClr val="FF6699"/>
    <a:srgbClr val="FF9900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8974F5-50DD-4B51-BF22-508642129F4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77DA110-70CB-4F44-8CFD-4DDC462474D2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F9DFBCB-9811-4CDA-A94E-7C62356D8BF1}" type="parTrans" cxnId="{6DA12271-AE78-49EF-920C-C27B8061E255}">
      <dgm:prSet/>
      <dgm:spPr/>
      <dgm:t>
        <a:bodyPr/>
        <a:lstStyle/>
        <a:p>
          <a:endParaRPr lang="zh-TW" altLang="en-US"/>
        </a:p>
      </dgm:t>
    </dgm:pt>
    <dgm:pt modelId="{06230A9D-DC9C-44D1-B320-4A3EAAC7F416}" type="sibTrans" cxnId="{6DA12271-AE78-49EF-920C-C27B8061E255}">
      <dgm:prSet/>
      <dgm:spPr/>
      <dgm:t>
        <a:bodyPr/>
        <a:lstStyle/>
        <a:p>
          <a:endParaRPr lang="zh-TW" altLang="en-US"/>
        </a:p>
      </dgm:t>
    </dgm:pt>
    <dgm:pt modelId="{1B260218-1CB3-45B9-9FC4-E785AB7963E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ADBBA41-C1EB-4006-B3E6-64B3B509A310}" type="parTrans" cxnId="{8C2901B6-93EA-4277-A56D-5A72D348595D}">
      <dgm:prSet/>
      <dgm:spPr/>
      <dgm:t>
        <a:bodyPr/>
        <a:lstStyle/>
        <a:p>
          <a:endParaRPr lang="zh-TW" altLang="en-US"/>
        </a:p>
      </dgm:t>
    </dgm:pt>
    <dgm:pt modelId="{C2988D0D-FA79-4511-A930-DF3AD61DCBCD}" type="sibTrans" cxnId="{8C2901B6-93EA-4277-A56D-5A72D348595D}">
      <dgm:prSet/>
      <dgm:spPr/>
      <dgm:t>
        <a:bodyPr/>
        <a:lstStyle/>
        <a:p>
          <a:endParaRPr lang="zh-TW" altLang="en-US"/>
        </a:p>
      </dgm:t>
    </dgm:pt>
    <dgm:pt modelId="{FC8084BE-1823-4FD7-95F4-4D178AD0FA4E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solidFill>
                <a:srgbClr val="E8F5FD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solidFill>
              <a:srgbClr val="E8F5FD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60B9CD3-DEE4-4398-BCDB-BD04340E5855}" type="parTrans" cxnId="{932A7DC2-96AE-42B2-A61F-0DA4272F542C}">
      <dgm:prSet/>
      <dgm:spPr/>
      <dgm:t>
        <a:bodyPr/>
        <a:lstStyle/>
        <a:p>
          <a:endParaRPr lang="zh-TW" altLang="en-US"/>
        </a:p>
      </dgm:t>
    </dgm:pt>
    <dgm:pt modelId="{8D277F49-45B3-46E9-A2A7-F3ACA6770262}" type="sibTrans" cxnId="{932A7DC2-96AE-42B2-A61F-0DA4272F542C}">
      <dgm:prSet/>
      <dgm:spPr/>
      <dgm:t>
        <a:bodyPr/>
        <a:lstStyle/>
        <a:p>
          <a:endParaRPr lang="zh-TW" altLang="en-US"/>
        </a:p>
      </dgm:t>
    </dgm:pt>
    <dgm:pt modelId="{3E4C10C2-C249-42B4-BCEE-BC11C431D32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90D07D3-03A4-4D46-A694-5FAE57A7F2F2}" type="parTrans" cxnId="{A21A3D8F-453B-4138-9683-ED90C689B1C1}">
      <dgm:prSet/>
      <dgm:spPr/>
      <dgm:t>
        <a:bodyPr/>
        <a:lstStyle/>
        <a:p>
          <a:endParaRPr lang="zh-TW" altLang="en-US"/>
        </a:p>
      </dgm:t>
    </dgm:pt>
    <dgm:pt modelId="{D472050B-EE21-4414-B726-EAAA499D37B8}" type="sibTrans" cxnId="{A21A3D8F-453B-4138-9683-ED90C689B1C1}">
      <dgm:prSet/>
      <dgm:spPr/>
      <dgm:t>
        <a:bodyPr/>
        <a:lstStyle/>
        <a:p>
          <a:endParaRPr lang="zh-TW" altLang="en-US"/>
        </a:p>
      </dgm:t>
    </dgm:pt>
    <dgm:pt modelId="{97781A12-A01B-46D3-A135-8D10926D5775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5B04667-D230-43A7-A724-C1287BD9CBD7}" type="parTrans" cxnId="{48CEA2C6-20DB-4010-B02F-3DA6AB4D0E8E}">
      <dgm:prSet/>
      <dgm:spPr/>
      <dgm:t>
        <a:bodyPr/>
        <a:lstStyle/>
        <a:p>
          <a:endParaRPr lang="zh-TW" altLang="en-US"/>
        </a:p>
      </dgm:t>
    </dgm:pt>
    <dgm:pt modelId="{BDEFFBEE-EFEC-4F02-82FF-2A8F4899072A}" type="sibTrans" cxnId="{48CEA2C6-20DB-4010-B02F-3DA6AB4D0E8E}">
      <dgm:prSet/>
      <dgm:spPr/>
      <dgm:t>
        <a:bodyPr/>
        <a:lstStyle/>
        <a:p>
          <a:endParaRPr lang="zh-TW" altLang="en-US"/>
        </a:p>
      </dgm:t>
    </dgm:pt>
    <dgm:pt modelId="{16018EF2-B286-4059-9DDB-C862AA2019D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8D42C15-5BD0-4821-91C1-CCF90345D219}" type="parTrans" cxnId="{21DF8B9D-1932-4BDC-B091-0625E11A6BCB}">
      <dgm:prSet/>
      <dgm:spPr/>
      <dgm:t>
        <a:bodyPr/>
        <a:lstStyle/>
        <a:p>
          <a:endParaRPr lang="zh-TW" altLang="en-US"/>
        </a:p>
      </dgm:t>
    </dgm:pt>
    <dgm:pt modelId="{AA4E9E02-9BB2-44F2-9356-4AE35E861A03}" type="sibTrans" cxnId="{21DF8B9D-1932-4BDC-B091-0625E11A6BCB}">
      <dgm:prSet/>
      <dgm:spPr/>
      <dgm:t>
        <a:bodyPr/>
        <a:lstStyle/>
        <a:p>
          <a:endParaRPr lang="zh-TW" altLang="en-US"/>
        </a:p>
      </dgm:t>
    </dgm:pt>
    <dgm:pt modelId="{16BD3DB6-D9AC-4001-B1A5-963ECE25AB30}">
      <dgm:prSet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EF47C23-3D5D-4495-9E83-7AE7247B7D1D}" type="parTrans" cxnId="{5C7E197A-4813-4D20-B709-B20AE8347C4A}">
      <dgm:prSet/>
      <dgm:spPr/>
      <dgm:t>
        <a:bodyPr/>
        <a:lstStyle/>
        <a:p>
          <a:endParaRPr lang="zh-TW" altLang="en-US"/>
        </a:p>
      </dgm:t>
    </dgm:pt>
    <dgm:pt modelId="{F9715C6F-9153-471F-9AD0-575B98C957C3}" type="sibTrans" cxnId="{5C7E197A-4813-4D20-B709-B20AE8347C4A}">
      <dgm:prSet/>
      <dgm:spPr/>
      <dgm:t>
        <a:bodyPr/>
        <a:lstStyle/>
        <a:p>
          <a:endParaRPr lang="zh-TW" altLang="en-US"/>
        </a:p>
      </dgm:t>
    </dgm:pt>
    <dgm:pt modelId="{F4DBB7E0-D63A-415B-A8C8-831EA5206189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EAFB698-AE3D-40D3-8434-61FBB5581E7F}" type="parTrans" cxnId="{A56C3B66-DBFA-403D-80B4-980A48BDD0D0}">
      <dgm:prSet/>
      <dgm:spPr/>
      <dgm:t>
        <a:bodyPr/>
        <a:lstStyle/>
        <a:p>
          <a:endParaRPr lang="zh-TW" altLang="en-US"/>
        </a:p>
      </dgm:t>
    </dgm:pt>
    <dgm:pt modelId="{523B8605-CD3A-48AB-A5EB-2838071C3405}" type="sibTrans" cxnId="{A56C3B66-DBFA-403D-80B4-980A48BDD0D0}">
      <dgm:prSet/>
      <dgm:spPr/>
      <dgm:t>
        <a:bodyPr/>
        <a:lstStyle/>
        <a:p>
          <a:endParaRPr lang="zh-TW" altLang="en-US"/>
        </a:p>
      </dgm:t>
    </dgm:pt>
    <dgm:pt modelId="{3573AAE7-ACFA-47DF-B553-D5B82B4D2557}" type="pres">
      <dgm:prSet presAssocID="{518974F5-50DD-4B51-BF22-508642129F4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2B442D5-B11C-4CE2-A5BE-282492854CE1}" type="pres">
      <dgm:prSet presAssocID="{518974F5-50DD-4B51-BF22-508642129F4E}" presName="cycle" presStyleCnt="0"/>
      <dgm:spPr/>
    </dgm:pt>
    <dgm:pt modelId="{75398A5F-C84B-422D-8821-C270989F6B30}" type="pres">
      <dgm:prSet presAssocID="{518974F5-50DD-4B51-BF22-508642129F4E}" presName="centerShape" presStyleCnt="0"/>
      <dgm:spPr/>
    </dgm:pt>
    <dgm:pt modelId="{031510CF-AE39-40B7-AF00-EAE5A8CB7090}" type="pres">
      <dgm:prSet presAssocID="{518974F5-50DD-4B51-BF22-508642129F4E}" presName="connSite" presStyleLbl="node1" presStyleIdx="0" presStyleCnt="5"/>
      <dgm:spPr/>
    </dgm:pt>
    <dgm:pt modelId="{0C4B880A-ED90-44F8-B9ED-A6D6BD0A8380}" type="pres">
      <dgm:prSet presAssocID="{518974F5-50DD-4B51-BF22-508642129F4E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CD5442-2374-4DBC-8B11-EEA788B7AD0F}" type="pres">
      <dgm:prSet presAssocID="{3F9DFBCB-9811-4CDA-A94E-7C62356D8BF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8F0BE66-009F-43DF-9E4E-A1A6097B9E42}" type="pres">
      <dgm:prSet presAssocID="{F77DA110-70CB-4F44-8CFD-4DDC462474D2}" presName="node" presStyleCnt="0"/>
      <dgm:spPr/>
    </dgm:pt>
    <dgm:pt modelId="{E814A68E-6475-450B-9041-BDE378D9D987}" type="pres">
      <dgm:prSet presAssocID="{F77DA110-70CB-4F44-8CFD-4DDC462474D2}" presName="parentNode" presStyleLbl="node1" presStyleIdx="1" presStyleCnt="5" custLinFactNeighborX="0" custLinFactNeighborY="347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32BADA-F024-416C-8C58-911AA77E551D}" type="pres">
      <dgm:prSet presAssocID="{F77DA110-70CB-4F44-8CFD-4DDC462474D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17E73F-7F29-43C3-8A66-96914304D904}" type="pres">
      <dgm:prSet presAssocID="{360B9CD3-DEE4-4398-BCDB-BD04340E585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0FD29D8-25CA-43D1-8B49-04A36F76C195}" type="pres">
      <dgm:prSet presAssocID="{FC8084BE-1823-4FD7-95F4-4D178AD0FA4E}" presName="node" presStyleCnt="0"/>
      <dgm:spPr/>
    </dgm:pt>
    <dgm:pt modelId="{AAC58321-34C3-4821-A3B7-70A32C7D4FBD}" type="pres">
      <dgm:prSet presAssocID="{FC8084BE-1823-4FD7-95F4-4D178AD0FA4E}" presName="parentNode" presStyleLbl="node1" presStyleIdx="2" presStyleCnt="5" custLinFactNeighborY="138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2289D5-3A9D-46EF-8BC6-2CDFE88BB5C4}" type="pres">
      <dgm:prSet presAssocID="{FC8084BE-1823-4FD7-95F4-4D178AD0FA4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1800C2-9C25-4AB2-8097-DA35015398D6}" type="pres">
      <dgm:prSet presAssocID="{F5B04667-D230-43A7-A724-C1287BD9CBD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3E195C1-86B3-410F-A972-514888911DD1}" type="pres">
      <dgm:prSet presAssocID="{97781A12-A01B-46D3-A135-8D10926D5775}" presName="node" presStyleCnt="0"/>
      <dgm:spPr/>
    </dgm:pt>
    <dgm:pt modelId="{D12E5A3C-E032-40D0-90DD-8AB89E7DF253}" type="pres">
      <dgm:prSet presAssocID="{97781A12-A01B-46D3-A135-8D10926D577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F8DF12-306E-44C3-8AD8-AE039294D3EE}" type="pres">
      <dgm:prSet presAssocID="{97781A12-A01B-46D3-A135-8D10926D577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8FF213-9D47-4226-BB9B-FB00926E4F7F}" type="pres">
      <dgm:prSet presAssocID="{9EF47C23-3D5D-4495-9E83-7AE7247B7D1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CD228DB-8303-446B-8D6F-C7EF7C773A43}" type="pres">
      <dgm:prSet presAssocID="{16BD3DB6-D9AC-4001-B1A5-963ECE25AB30}" presName="node" presStyleCnt="0"/>
      <dgm:spPr/>
    </dgm:pt>
    <dgm:pt modelId="{52FCD439-E98D-42D2-93F5-3619D13B62D4}" type="pres">
      <dgm:prSet presAssocID="{16BD3DB6-D9AC-4001-B1A5-963ECE25AB3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6927C9-7F73-4F53-83FC-3A5AAE752029}" type="pres">
      <dgm:prSet presAssocID="{16BD3DB6-D9AC-4001-B1A5-963ECE25AB3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A12271-AE78-49EF-920C-C27B8061E255}" srcId="{518974F5-50DD-4B51-BF22-508642129F4E}" destId="{F77DA110-70CB-4F44-8CFD-4DDC462474D2}" srcOrd="0" destOrd="0" parTransId="{3F9DFBCB-9811-4CDA-A94E-7C62356D8BF1}" sibTransId="{06230A9D-DC9C-44D1-B320-4A3EAAC7F416}"/>
    <dgm:cxn modelId="{8C2901B6-93EA-4277-A56D-5A72D348595D}" srcId="{F77DA110-70CB-4F44-8CFD-4DDC462474D2}" destId="{1B260218-1CB3-45B9-9FC4-E785AB7963ED}" srcOrd="0" destOrd="0" parTransId="{BADBBA41-C1EB-4006-B3E6-64B3B509A310}" sibTransId="{C2988D0D-FA79-4511-A930-DF3AD61DCBCD}"/>
    <dgm:cxn modelId="{932A7DC2-96AE-42B2-A61F-0DA4272F542C}" srcId="{518974F5-50DD-4B51-BF22-508642129F4E}" destId="{FC8084BE-1823-4FD7-95F4-4D178AD0FA4E}" srcOrd="1" destOrd="0" parTransId="{360B9CD3-DEE4-4398-BCDB-BD04340E5855}" sibTransId="{8D277F49-45B3-46E9-A2A7-F3ACA6770262}"/>
    <dgm:cxn modelId="{5C7E197A-4813-4D20-B709-B20AE8347C4A}" srcId="{518974F5-50DD-4B51-BF22-508642129F4E}" destId="{16BD3DB6-D9AC-4001-B1A5-963ECE25AB30}" srcOrd="3" destOrd="0" parTransId="{9EF47C23-3D5D-4495-9E83-7AE7247B7D1D}" sibTransId="{F9715C6F-9153-471F-9AD0-575B98C957C3}"/>
    <dgm:cxn modelId="{1FC6BBAC-5595-4310-8CF9-84CD68AB2420}" type="presOf" srcId="{97781A12-A01B-46D3-A135-8D10926D5775}" destId="{D12E5A3C-E032-40D0-90DD-8AB89E7DF253}" srcOrd="0" destOrd="0" presId="urn:microsoft.com/office/officeart/2005/8/layout/radial2"/>
    <dgm:cxn modelId="{F10BAA94-E11F-4F89-8070-F20B20047768}" type="presOf" srcId="{9EF47C23-3D5D-4495-9E83-7AE7247B7D1D}" destId="{CA8FF213-9D47-4226-BB9B-FB00926E4F7F}" srcOrd="0" destOrd="0" presId="urn:microsoft.com/office/officeart/2005/8/layout/radial2"/>
    <dgm:cxn modelId="{A21A3D8F-453B-4138-9683-ED90C689B1C1}" srcId="{FC8084BE-1823-4FD7-95F4-4D178AD0FA4E}" destId="{3E4C10C2-C249-42B4-BCEE-BC11C431D325}" srcOrd="0" destOrd="0" parTransId="{990D07D3-03A4-4D46-A694-5FAE57A7F2F2}" sibTransId="{D472050B-EE21-4414-B726-EAAA499D37B8}"/>
    <dgm:cxn modelId="{56548F8F-D869-4C51-B602-6F91AA480827}" type="presOf" srcId="{1B260218-1CB3-45B9-9FC4-E785AB7963ED}" destId="{2132BADA-F024-416C-8C58-911AA77E551D}" srcOrd="0" destOrd="0" presId="urn:microsoft.com/office/officeart/2005/8/layout/radial2"/>
    <dgm:cxn modelId="{48CEA2C6-20DB-4010-B02F-3DA6AB4D0E8E}" srcId="{518974F5-50DD-4B51-BF22-508642129F4E}" destId="{97781A12-A01B-46D3-A135-8D10926D5775}" srcOrd="2" destOrd="0" parTransId="{F5B04667-D230-43A7-A724-C1287BD9CBD7}" sibTransId="{BDEFFBEE-EFEC-4F02-82FF-2A8F4899072A}"/>
    <dgm:cxn modelId="{A56C3B66-DBFA-403D-80B4-980A48BDD0D0}" srcId="{16BD3DB6-D9AC-4001-B1A5-963ECE25AB30}" destId="{F4DBB7E0-D63A-415B-A8C8-831EA5206189}" srcOrd="0" destOrd="0" parTransId="{9EAFB698-AE3D-40D3-8434-61FBB5581E7F}" sibTransId="{523B8605-CD3A-48AB-A5EB-2838071C3405}"/>
    <dgm:cxn modelId="{62D7A8BC-5644-4CAC-93E4-614DC1B7657F}" type="presOf" srcId="{16BD3DB6-D9AC-4001-B1A5-963ECE25AB30}" destId="{52FCD439-E98D-42D2-93F5-3619D13B62D4}" srcOrd="0" destOrd="0" presId="urn:microsoft.com/office/officeart/2005/8/layout/radial2"/>
    <dgm:cxn modelId="{28EB92FB-745D-42EE-B9D7-9D66EEBC8EB4}" type="presOf" srcId="{3E4C10C2-C249-42B4-BCEE-BC11C431D325}" destId="{672289D5-3A9D-46EF-8BC6-2CDFE88BB5C4}" srcOrd="0" destOrd="0" presId="urn:microsoft.com/office/officeart/2005/8/layout/radial2"/>
    <dgm:cxn modelId="{FC33344C-DB1F-4FA1-B08E-F34A9E02B743}" type="presOf" srcId="{F4DBB7E0-D63A-415B-A8C8-831EA5206189}" destId="{5D6927C9-7F73-4F53-83FC-3A5AAE752029}" srcOrd="0" destOrd="0" presId="urn:microsoft.com/office/officeart/2005/8/layout/radial2"/>
    <dgm:cxn modelId="{0032D44E-CF4F-4937-BDB8-68AF12114502}" type="presOf" srcId="{FC8084BE-1823-4FD7-95F4-4D178AD0FA4E}" destId="{AAC58321-34C3-4821-A3B7-70A32C7D4FBD}" srcOrd="0" destOrd="0" presId="urn:microsoft.com/office/officeart/2005/8/layout/radial2"/>
    <dgm:cxn modelId="{99AD6F08-7330-436A-9EF2-5BE629B967CD}" type="presOf" srcId="{F5B04667-D230-43A7-A724-C1287BD9CBD7}" destId="{451800C2-9C25-4AB2-8097-DA35015398D6}" srcOrd="0" destOrd="0" presId="urn:microsoft.com/office/officeart/2005/8/layout/radial2"/>
    <dgm:cxn modelId="{018E1011-60D8-4DEB-8B77-E3F581BD9AEC}" type="presOf" srcId="{16018EF2-B286-4059-9DDB-C862AA2019D0}" destId="{C5F8DF12-306E-44C3-8AD8-AE039294D3EE}" srcOrd="0" destOrd="0" presId="urn:microsoft.com/office/officeart/2005/8/layout/radial2"/>
    <dgm:cxn modelId="{165372A0-45E7-46F7-9B28-6CDCD75149C6}" type="presOf" srcId="{3F9DFBCB-9811-4CDA-A94E-7C62356D8BF1}" destId="{FCCD5442-2374-4DBC-8B11-EEA788B7AD0F}" srcOrd="0" destOrd="0" presId="urn:microsoft.com/office/officeart/2005/8/layout/radial2"/>
    <dgm:cxn modelId="{21DF8B9D-1932-4BDC-B091-0625E11A6BCB}" srcId="{97781A12-A01B-46D3-A135-8D10926D5775}" destId="{16018EF2-B286-4059-9DDB-C862AA2019D0}" srcOrd="0" destOrd="0" parTransId="{58D42C15-5BD0-4821-91C1-CCF90345D219}" sibTransId="{AA4E9E02-9BB2-44F2-9356-4AE35E861A03}"/>
    <dgm:cxn modelId="{11A66EAE-F8BD-4BBE-AB18-A2D40539D08B}" type="presOf" srcId="{518974F5-50DD-4B51-BF22-508642129F4E}" destId="{3573AAE7-ACFA-47DF-B553-D5B82B4D2557}" srcOrd="0" destOrd="0" presId="urn:microsoft.com/office/officeart/2005/8/layout/radial2"/>
    <dgm:cxn modelId="{20598CA3-5B75-42BF-BEBD-F0B2A91206DE}" type="presOf" srcId="{F77DA110-70CB-4F44-8CFD-4DDC462474D2}" destId="{E814A68E-6475-450B-9041-BDE378D9D987}" srcOrd="0" destOrd="0" presId="urn:microsoft.com/office/officeart/2005/8/layout/radial2"/>
    <dgm:cxn modelId="{0907819D-5894-4094-91BC-662A2F028C87}" type="presOf" srcId="{360B9CD3-DEE4-4398-BCDB-BD04340E5855}" destId="{9517E73F-7F29-43C3-8A66-96914304D904}" srcOrd="0" destOrd="0" presId="urn:microsoft.com/office/officeart/2005/8/layout/radial2"/>
    <dgm:cxn modelId="{F92DC1D5-079E-48BF-A15E-02DE9AFAAB13}" type="presParOf" srcId="{3573AAE7-ACFA-47DF-B553-D5B82B4D2557}" destId="{82B442D5-B11C-4CE2-A5BE-282492854CE1}" srcOrd="0" destOrd="0" presId="urn:microsoft.com/office/officeart/2005/8/layout/radial2"/>
    <dgm:cxn modelId="{63AEC892-C1A7-4AA9-B38A-6B58BC617392}" type="presParOf" srcId="{82B442D5-B11C-4CE2-A5BE-282492854CE1}" destId="{75398A5F-C84B-422D-8821-C270989F6B30}" srcOrd="0" destOrd="0" presId="urn:microsoft.com/office/officeart/2005/8/layout/radial2"/>
    <dgm:cxn modelId="{3AD04455-1FD3-49E9-891A-862D81D444F9}" type="presParOf" srcId="{75398A5F-C84B-422D-8821-C270989F6B30}" destId="{031510CF-AE39-40B7-AF00-EAE5A8CB7090}" srcOrd="0" destOrd="0" presId="urn:microsoft.com/office/officeart/2005/8/layout/radial2"/>
    <dgm:cxn modelId="{4E4CB307-5191-4483-B725-804C2E3F1921}" type="presParOf" srcId="{75398A5F-C84B-422D-8821-C270989F6B30}" destId="{0C4B880A-ED90-44F8-B9ED-A6D6BD0A8380}" srcOrd="1" destOrd="0" presId="urn:microsoft.com/office/officeart/2005/8/layout/radial2"/>
    <dgm:cxn modelId="{828C5D30-5D20-4B3B-96D2-16178685EB1A}" type="presParOf" srcId="{82B442D5-B11C-4CE2-A5BE-282492854CE1}" destId="{FCCD5442-2374-4DBC-8B11-EEA788B7AD0F}" srcOrd="1" destOrd="0" presId="urn:microsoft.com/office/officeart/2005/8/layout/radial2"/>
    <dgm:cxn modelId="{02DE6543-110C-4A7F-A2BC-4B1B928316DB}" type="presParOf" srcId="{82B442D5-B11C-4CE2-A5BE-282492854CE1}" destId="{D8F0BE66-009F-43DF-9E4E-A1A6097B9E42}" srcOrd="2" destOrd="0" presId="urn:microsoft.com/office/officeart/2005/8/layout/radial2"/>
    <dgm:cxn modelId="{664BB3C5-B25F-4425-906D-63222CB201D6}" type="presParOf" srcId="{D8F0BE66-009F-43DF-9E4E-A1A6097B9E42}" destId="{E814A68E-6475-450B-9041-BDE378D9D987}" srcOrd="0" destOrd="0" presId="urn:microsoft.com/office/officeart/2005/8/layout/radial2"/>
    <dgm:cxn modelId="{7FEE60A0-884B-484C-A833-99D843BBAF12}" type="presParOf" srcId="{D8F0BE66-009F-43DF-9E4E-A1A6097B9E42}" destId="{2132BADA-F024-416C-8C58-911AA77E551D}" srcOrd="1" destOrd="0" presId="urn:microsoft.com/office/officeart/2005/8/layout/radial2"/>
    <dgm:cxn modelId="{4F6CE323-149C-4B52-8D14-E49CDBAC3823}" type="presParOf" srcId="{82B442D5-B11C-4CE2-A5BE-282492854CE1}" destId="{9517E73F-7F29-43C3-8A66-96914304D904}" srcOrd="3" destOrd="0" presId="urn:microsoft.com/office/officeart/2005/8/layout/radial2"/>
    <dgm:cxn modelId="{99B7218B-C34F-45B1-B7C2-09558D6AEB36}" type="presParOf" srcId="{82B442D5-B11C-4CE2-A5BE-282492854CE1}" destId="{30FD29D8-25CA-43D1-8B49-04A36F76C195}" srcOrd="4" destOrd="0" presId="urn:microsoft.com/office/officeart/2005/8/layout/radial2"/>
    <dgm:cxn modelId="{61C29572-14F5-48F0-9B1A-EA11A54D808C}" type="presParOf" srcId="{30FD29D8-25CA-43D1-8B49-04A36F76C195}" destId="{AAC58321-34C3-4821-A3B7-70A32C7D4FBD}" srcOrd="0" destOrd="0" presId="urn:microsoft.com/office/officeart/2005/8/layout/radial2"/>
    <dgm:cxn modelId="{776F00B8-5E77-42E0-B4A3-46DB3014CEAA}" type="presParOf" srcId="{30FD29D8-25CA-43D1-8B49-04A36F76C195}" destId="{672289D5-3A9D-46EF-8BC6-2CDFE88BB5C4}" srcOrd="1" destOrd="0" presId="urn:microsoft.com/office/officeart/2005/8/layout/radial2"/>
    <dgm:cxn modelId="{34647770-7BDF-4A80-BAA3-6356929DDC47}" type="presParOf" srcId="{82B442D5-B11C-4CE2-A5BE-282492854CE1}" destId="{451800C2-9C25-4AB2-8097-DA35015398D6}" srcOrd="5" destOrd="0" presId="urn:microsoft.com/office/officeart/2005/8/layout/radial2"/>
    <dgm:cxn modelId="{EE878956-513B-492B-B5A8-B529043026D4}" type="presParOf" srcId="{82B442D5-B11C-4CE2-A5BE-282492854CE1}" destId="{C3E195C1-86B3-410F-A972-514888911DD1}" srcOrd="6" destOrd="0" presId="urn:microsoft.com/office/officeart/2005/8/layout/radial2"/>
    <dgm:cxn modelId="{8513C95A-1DB7-4A3C-93AB-2AAC6B66AA2B}" type="presParOf" srcId="{C3E195C1-86B3-410F-A972-514888911DD1}" destId="{D12E5A3C-E032-40D0-90DD-8AB89E7DF253}" srcOrd="0" destOrd="0" presId="urn:microsoft.com/office/officeart/2005/8/layout/radial2"/>
    <dgm:cxn modelId="{34AA9BEA-60AD-4F81-9DB3-4A449AA0ACC9}" type="presParOf" srcId="{C3E195C1-86B3-410F-A972-514888911DD1}" destId="{C5F8DF12-306E-44C3-8AD8-AE039294D3EE}" srcOrd="1" destOrd="0" presId="urn:microsoft.com/office/officeart/2005/8/layout/radial2"/>
    <dgm:cxn modelId="{5C5C7658-9642-49CE-BA12-4229C6263ACF}" type="presParOf" srcId="{82B442D5-B11C-4CE2-A5BE-282492854CE1}" destId="{CA8FF213-9D47-4226-BB9B-FB00926E4F7F}" srcOrd="7" destOrd="0" presId="urn:microsoft.com/office/officeart/2005/8/layout/radial2"/>
    <dgm:cxn modelId="{25A4DACF-32BB-4245-9041-6351F59DFEE3}" type="presParOf" srcId="{82B442D5-B11C-4CE2-A5BE-282492854CE1}" destId="{6CD228DB-8303-446B-8D6F-C7EF7C773A43}" srcOrd="8" destOrd="0" presId="urn:microsoft.com/office/officeart/2005/8/layout/radial2"/>
    <dgm:cxn modelId="{3E0E0F0B-1924-43A7-91C2-95DE8DE5C1F4}" type="presParOf" srcId="{6CD228DB-8303-446B-8D6F-C7EF7C773A43}" destId="{52FCD439-E98D-42D2-93F5-3619D13B62D4}" srcOrd="0" destOrd="0" presId="urn:microsoft.com/office/officeart/2005/8/layout/radial2"/>
    <dgm:cxn modelId="{92B1F207-8E0D-41E1-945C-66838B978C79}" type="presParOf" srcId="{6CD228DB-8303-446B-8D6F-C7EF7C773A43}" destId="{5D6927C9-7F73-4F53-83FC-3A5AAE752029}" srcOrd="1" destOrd="0" presId="urn:microsoft.com/office/officeart/2005/8/layout/radial2"/>
  </dgm:cxnLst>
  <dgm:bg>
    <a:solidFill>
      <a:srgbClr val="E8F5FD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FF213-9D47-4226-BB9B-FB00926E4F7F}">
      <dsp:nvSpPr>
        <dsp:cNvPr id="0" name=""/>
        <dsp:cNvSpPr/>
      </dsp:nvSpPr>
      <dsp:spPr>
        <a:xfrm rot="3681622">
          <a:off x="1942757" y="2579206"/>
          <a:ext cx="681633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681633" y="200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800C2-9C25-4AB2-8097-DA35015398D6}">
      <dsp:nvSpPr>
        <dsp:cNvPr id="0" name=""/>
        <dsp:cNvSpPr/>
      </dsp:nvSpPr>
      <dsp:spPr>
        <a:xfrm rot="1311882">
          <a:off x="2316602" y="2088735"/>
          <a:ext cx="487839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487839" y="200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7E73F-7F29-43C3-8A66-96914304D904}">
      <dsp:nvSpPr>
        <dsp:cNvPr id="0" name=""/>
        <dsp:cNvSpPr/>
      </dsp:nvSpPr>
      <dsp:spPr>
        <a:xfrm rot="20313647">
          <a:off x="2317361" y="1535001"/>
          <a:ext cx="485213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485213" y="200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CD5442-2374-4DBC-8B11-EEA788B7AD0F}">
      <dsp:nvSpPr>
        <dsp:cNvPr id="0" name=""/>
        <dsp:cNvSpPr/>
      </dsp:nvSpPr>
      <dsp:spPr>
        <a:xfrm rot="17947336">
          <a:off x="1957403" y="1051536"/>
          <a:ext cx="654540" cy="40078"/>
        </a:xfrm>
        <a:custGeom>
          <a:avLst/>
          <a:gdLst/>
          <a:ahLst/>
          <a:cxnLst/>
          <a:rect l="0" t="0" r="0" b="0"/>
          <a:pathLst>
            <a:path>
              <a:moveTo>
                <a:pt x="0" y="20039"/>
              </a:moveTo>
              <a:lnTo>
                <a:pt x="654540" y="200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4B880A-ED90-44F8-B9ED-A6D6BD0A8380}">
      <dsp:nvSpPr>
        <dsp:cNvPr id="0" name=""/>
        <dsp:cNvSpPr/>
      </dsp:nvSpPr>
      <dsp:spPr>
        <a:xfrm>
          <a:off x="1189498" y="1155475"/>
          <a:ext cx="1346648" cy="134664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14A68E-6475-450B-9041-BDE378D9D987}">
      <dsp:nvSpPr>
        <dsp:cNvPr id="0" name=""/>
        <dsp:cNvSpPr/>
      </dsp:nvSpPr>
      <dsp:spPr>
        <a:xfrm>
          <a:off x="2236566" y="28760"/>
          <a:ext cx="807988" cy="807988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54893" y="147087"/>
        <a:ext cx="571334" cy="571334"/>
      </dsp:txXfrm>
    </dsp:sp>
    <dsp:sp modelId="{2132BADA-F024-416C-8C58-911AA77E551D}">
      <dsp:nvSpPr>
        <dsp:cNvPr id="0" name=""/>
        <dsp:cNvSpPr/>
      </dsp:nvSpPr>
      <dsp:spPr>
        <a:xfrm>
          <a:off x="3125354" y="28760"/>
          <a:ext cx="1211983" cy="807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25354" y="28760"/>
        <a:ext cx="1211983" cy="807988"/>
      </dsp:txXfrm>
    </dsp:sp>
    <dsp:sp modelId="{AAC58321-34C3-4821-A3B7-70A32C7D4FBD}">
      <dsp:nvSpPr>
        <dsp:cNvPr id="0" name=""/>
        <dsp:cNvSpPr/>
      </dsp:nvSpPr>
      <dsp:spPr>
        <a:xfrm>
          <a:off x="2757834" y="914704"/>
          <a:ext cx="807988" cy="80798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solidFill>
                <a:srgbClr val="E8F5FD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100" kern="1200" dirty="0">
            <a:solidFill>
              <a:srgbClr val="E8F5FD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76161" y="1033031"/>
        <a:ext cx="571334" cy="571334"/>
      </dsp:txXfrm>
    </dsp:sp>
    <dsp:sp modelId="{672289D5-3A9D-46EF-8BC6-2CDFE88BB5C4}">
      <dsp:nvSpPr>
        <dsp:cNvPr id="0" name=""/>
        <dsp:cNvSpPr/>
      </dsp:nvSpPr>
      <dsp:spPr>
        <a:xfrm>
          <a:off x="3646622" y="914704"/>
          <a:ext cx="1211983" cy="807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46622" y="914704"/>
        <a:ext cx="1211983" cy="807988"/>
      </dsp:txXfrm>
    </dsp:sp>
    <dsp:sp modelId="{D12E5A3C-E032-40D0-90DD-8AB89E7DF253}">
      <dsp:nvSpPr>
        <dsp:cNvPr id="0" name=""/>
        <dsp:cNvSpPr/>
      </dsp:nvSpPr>
      <dsp:spPr>
        <a:xfrm>
          <a:off x="2757834" y="1946073"/>
          <a:ext cx="807988" cy="807988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76161" y="2064400"/>
        <a:ext cx="571334" cy="571334"/>
      </dsp:txXfrm>
    </dsp:sp>
    <dsp:sp modelId="{C5F8DF12-306E-44C3-8AD8-AE039294D3EE}">
      <dsp:nvSpPr>
        <dsp:cNvPr id="0" name=""/>
        <dsp:cNvSpPr/>
      </dsp:nvSpPr>
      <dsp:spPr>
        <a:xfrm>
          <a:off x="3646622" y="1946073"/>
          <a:ext cx="1211983" cy="807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46622" y="1946073"/>
        <a:ext cx="1211983" cy="807988"/>
      </dsp:txXfrm>
    </dsp:sp>
    <dsp:sp modelId="{52FCD439-E98D-42D2-93F5-3619D13B62D4}">
      <dsp:nvSpPr>
        <dsp:cNvPr id="0" name=""/>
        <dsp:cNvSpPr/>
      </dsp:nvSpPr>
      <dsp:spPr>
        <a:xfrm>
          <a:off x="2236566" y="2848935"/>
          <a:ext cx="807988" cy="807988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54893" y="2967262"/>
        <a:ext cx="571334" cy="571334"/>
      </dsp:txXfrm>
    </dsp:sp>
    <dsp:sp modelId="{5D6927C9-7F73-4F53-83FC-3A5AAE752029}">
      <dsp:nvSpPr>
        <dsp:cNvPr id="0" name=""/>
        <dsp:cNvSpPr/>
      </dsp:nvSpPr>
      <dsp:spPr>
        <a:xfrm>
          <a:off x="3125354" y="2848935"/>
          <a:ext cx="1211983" cy="807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25354" y="2848935"/>
        <a:ext cx="1211983" cy="807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3133492"/>
            <a:ext cx="3383280" cy="3252651"/>
          </a:xfrm>
          <a:prstGeom prst="noSmoking">
            <a:avLst>
              <a:gd name="adj" fmla="val 12501"/>
            </a:avLst>
          </a:prstGeom>
          <a:solidFill>
            <a:srgbClr val="FF0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4292" r="932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84997" y="4878687"/>
            <a:ext cx="1177318" cy="99745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744" b="96368" l="3112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90934" y="3363839"/>
            <a:ext cx="1464194" cy="121125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615" b="96368" l="5794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54" y="4576336"/>
            <a:ext cx="1464193" cy="121125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837" b="97017" l="536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949" y="4046208"/>
            <a:ext cx="1372925" cy="113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chemeClr val="accent6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31149073"/>
              </p:ext>
            </p:extLst>
          </p:nvPr>
        </p:nvGraphicFramePr>
        <p:xfrm>
          <a:off x="1711234" y="1959430"/>
          <a:ext cx="6048104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865223" y="5172892"/>
            <a:ext cx="2429007" cy="1254688"/>
          </a:xfrm>
          <a:prstGeom prst="rightArrow">
            <a:avLst/>
          </a:prstGeom>
          <a:solidFill>
            <a:srgbClr val="FFCCCC"/>
          </a:solidFill>
          <a:ln w="7620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</a:t>
            </a:r>
            <a:r>
              <a:rPr lang="zh-TW" altLang="en-US" sz="20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8"/>
              </a:rPr>
              <a:t>疾</a:t>
            </a:r>
            <a:r>
              <a:rPr lang="zh-TW" altLang="en-US" sz="20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2019-10-15T03:06:58Z</dcterms:modified>
</cp:coreProperties>
</file>