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1F918E"/>
    <a:srgbClr val="9999FF"/>
    <a:srgbClr val="FFCCCC"/>
    <a:srgbClr val="FF99CC"/>
    <a:srgbClr val="3399FF"/>
    <a:srgbClr val="FF6699"/>
    <a:srgbClr val="FF9900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BBC184-BEEB-40BE-839D-7E7B4445144C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18D06A1E-B68C-42C9-A712-85C49BD1AFB5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/>
            <a:t>巡</a:t>
          </a:r>
          <a:endParaRPr lang="zh-TW" dirty="0"/>
        </a:p>
      </dgm:t>
    </dgm:pt>
    <dgm:pt modelId="{D125BD7F-4CFA-4F1A-A2B1-A33AE8EBF773}" type="parTrans" cxnId="{85711B04-9370-4E25-8007-740A7384A0E8}">
      <dgm:prSet/>
      <dgm:spPr/>
      <dgm:t>
        <a:bodyPr/>
        <a:lstStyle/>
        <a:p>
          <a:endParaRPr lang="zh-TW" altLang="en-US"/>
        </a:p>
      </dgm:t>
    </dgm:pt>
    <dgm:pt modelId="{6C0C0148-518F-4F3C-8C1B-E8CB446AC2DE}" type="sibTrans" cxnId="{85711B04-9370-4E25-8007-740A7384A0E8}">
      <dgm:prSet/>
      <dgm:spPr/>
      <dgm:t>
        <a:bodyPr/>
        <a:lstStyle/>
        <a:p>
          <a:endParaRPr lang="zh-TW" altLang="en-US"/>
        </a:p>
      </dgm:t>
    </dgm:pt>
    <dgm:pt modelId="{0F224E7D-75DC-4734-89FD-9F70770CC3A8}">
      <dgm:prSet/>
      <dgm:spPr/>
      <dgm:t>
        <a:bodyPr/>
        <a:lstStyle/>
        <a:p>
          <a:pPr rtl="0"/>
          <a:r>
            <a:rPr lang="zh-TW" dirty="0" smtClean="0"/>
            <a:t>巡檢容器</a:t>
          </a:r>
          <a:endParaRPr lang="zh-TW" dirty="0"/>
        </a:p>
      </dgm:t>
    </dgm:pt>
    <dgm:pt modelId="{0493090F-DB65-42DF-B7B0-C1669E4BE231}" type="parTrans" cxnId="{122740D9-FB24-4B89-B809-7BE1C9F567AA}">
      <dgm:prSet/>
      <dgm:spPr/>
      <dgm:t>
        <a:bodyPr/>
        <a:lstStyle/>
        <a:p>
          <a:endParaRPr lang="zh-TW" altLang="en-US"/>
        </a:p>
      </dgm:t>
    </dgm:pt>
    <dgm:pt modelId="{AAC4D906-B71E-4917-B4EB-84C5FBCBED24}" type="sibTrans" cxnId="{122740D9-FB24-4B89-B809-7BE1C9F567AA}">
      <dgm:prSet/>
      <dgm:spPr/>
      <dgm:t>
        <a:bodyPr/>
        <a:lstStyle/>
        <a:p>
          <a:endParaRPr lang="zh-TW" altLang="en-US"/>
        </a:p>
      </dgm:t>
    </dgm:pt>
    <dgm:pt modelId="{3798E9B6-7303-4F67-9E29-5AF0AB15F7C3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/>
            <a:t>倒</a:t>
          </a:r>
          <a:endParaRPr lang="zh-TW" dirty="0"/>
        </a:p>
      </dgm:t>
    </dgm:pt>
    <dgm:pt modelId="{12ED1DEF-97F4-4C70-BC5F-1EA905B26A9F}" type="parTrans" cxnId="{E0A17C6C-902F-43E3-8289-263B0B8A8B5E}">
      <dgm:prSet/>
      <dgm:spPr/>
      <dgm:t>
        <a:bodyPr/>
        <a:lstStyle/>
        <a:p>
          <a:endParaRPr lang="zh-TW" altLang="en-US"/>
        </a:p>
      </dgm:t>
    </dgm:pt>
    <dgm:pt modelId="{0B10CEFF-5C6C-499B-AEB7-911DF677A0B5}" type="sibTrans" cxnId="{E0A17C6C-902F-43E3-8289-263B0B8A8B5E}">
      <dgm:prSet/>
      <dgm:spPr/>
      <dgm:t>
        <a:bodyPr/>
        <a:lstStyle/>
        <a:p>
          <a:endParaRPr lang="zh-TW" altLang="en-US"/>
        </a:p>
      </dgm:t>
    </dgm:pt>
    <dgm:pt modelId="{FAC459C9-3EBB-45F6-A467-2EE397F69DEB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CC5F0FDB-DD3B-4281-AB16-5E92EC3D83D3}" type="parTrans" cxnId="{6E5B4D84-2521-42A3-B57F-DA8F8F8D7115}">
      <dgm:prSet/>
      <dgm:spPr/>
      <dgm:t>
        <a:bodyPr/>
        <a:lstStyle/>
        <a:p>
          <a:endParaRPr lang="zh-TW" altLang="en-US"/>
        </a:p>
      </dgm:t>
    </dgm:pt>
    <dgm:pt modelId="{1927306B-8A1A-41E0-97BE-FA18802BBFD4}" type="sibTrans" cxnId="{6E5B4D84-2521-42A3-B57F-DA8F8F8D7115}">
      <dgm:prSet/>
      <dgm:spPr/>
      <dgm:t>
        <a:bodyPr/>
        <a:lstStyle/>
        <a:p>
          <a:endParaRPr lang="zh-TW" altLang="en-US"/>
        </a:p>
      </dgm:t>
    </dgm:pt>
    <dgm:pt modelId="{41F0E84A-CC1D-4150-A517-3EEE1DC83C03}">
      <dgm:prSet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66D40FAC-96DD-4143-B169-76D00FD4A2D4}" type="parTrans" cxnId="{33AEBDB9-47EC-41C2-9238-294B7542D275}">
      <dgm:prSet/>
      <dgm:spPr/>
      <dgm:t>
        <a:bodyPr/>
        <a:lstStyle/>
        <a:p>
          <a:endParaRPr lang="zh-TW" altLang="en-US"/>
        </a:p>
      </dgm:t>
    </dgm:pt>
    <dgm:pt modelId="{9020F47F-3433-4EB5-A2ED-7893E4B408AB}" type="sibTrans" cxnId="{33AEBDB9-47EC-41C2-9238-294B7542D275}">
      <dgm:prSet/>
      <dgm:spPr/>
      <dgm:t>
        <a:bodyPr/>
        <a:lstStyle/>
        <a:p>
          <a:endParaRPr lang="zh-TW" altLang="en-US"/>
        </a:p>
      </dgm:t>
    </dgm:pt>
    <dgm:pt modelId="{77C1C81B-28D3-4D94-9E5A-09B957E85D98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65B0058A-9C77-4ADC-93B0-A6DB4D9271EC}" type="parTrans" cxnId="{EBDBC1E1-899C-4ABE-B820-7637FFD1E596}">
      <dgm:prSet/>
      <dgm:spPr/>
      <dgm:t>
        <a:bodyPr/>
        <a:lstStyle/>
        <a:p>
          <a:endParaRPr lang="zh-TW" altLang="en-US"/>
        </a:p>
      </dgm:t>
    </dgm:pt>
    <dgm:pt modelId="{9DACCDD3-5D9E-4267-B8F3-90BC97D2EB37}" type="sibTrans" cxnId="{EBDBC1E1-899C-4ABE-B820-7637FFD1E596}">
      <dgm:prSet/>
      <dgm:spPr/>
      <dgm:t>
        <a:bodyPr/>
        <a:lstStyle/>
        <a:p>
          <a:endParaRPr lang="zh-TW" altLang="en-US"/>
        </a:p>
      </dgm:t>
    </dgm:pt>
    <dgm:pt modelId="{49ECFF03-210A-4624-9291-B8EB4C8478AD}">
      <dgm:prSet/>
      <dgm:spPr>
        <a:solidFill>
          <a:srgbClr val="FF33CC"/>
        </a:solidFill>
      </dgm:spPr>
      <dgm:t>
        <a:bodyPr/>
        <a:lstStyle/>
        <a:p>
          <a:pPr rtl="0"/>
          <a:r>
            <a:rPr lang="zh-TW" dirty="0" smtClean="0"/>
            <a:t>刷</a:t>
          </a:r>
          <a:endParaRPr lang="zh-TW" dirty="0">
            <a:solidFill>
              <a:srgbClr val="FFCCCC"/>
            </a:solidFill>
          </a:endParaRPr>
        </a:p>
      </dgm:t>
    </dgm:pt>
    <dgm:pt modelId="{29A379AD-9156-4702-A91E-56B0C165AD1F}" type="parTrans" cxnId="{CD74B83A-D45D-449E-8668-BDD102DA70AC}">
      <dgm:prSet/>
      <dgm:spPr/>
      <dgm:t>
        <a:bodyPr/>
        <a:lstStyle/>
        <a:p>
          <a:endParaRPr lang="zh-TW" altLang="en-US"/>
        </a:p>
      </dgm:t>
    </dgm:pt>
    <dgm:pt modelId="{B2A9E0AB-4ED5-4E08-8EFE-418E06115955}" type="sibTrans" cxnId="{CD74B83A-D45D-449E-8668-BDD102DA70AC}">
      <dgm:prSet/>
      <dgm:spPr/>
      <dgm:t>
        <a:bodyPr/>
        <a:lstStyle/>
        <a:p>
          <a:endParaRPr lang="zh-TW" altLang="en-US"/>
        </a:p>
      </dgm:t>
    </dgm:pt>
    <dgm:pt modelId="{674C05D3-9E61-463D-91D9-E494E35EE13F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9798B207-2F19-46DF-9536-1F7F7F2A5BE4}" type="parTrans" cxnId="{BC0482E0-A4C4-4801-B540-6DB8E4784B0F}">
      <dgm:prSet/>
      <dgm:spPr/>
      <dgm:t>
        <a:bodyPr/>
        <a:lstStyle/>
        <a:p>
          <a:endParaRPr lang="zh-TW" altLang="en-US"/>
        </a:p>
      </dgm:t>
    </dgm:pt>
    <dgm:pt modelId="{4B84248A-A8A1-4188-8292-39627E9B7402}" type="sibTrans" cxnId="{BC0482E0-A4C4-4801-B540-6DB8E4784B0F}">
      <dgm:prSet/>
      <dgm:spPr/>
      <dgm:t>
        <a:bodyPr/>
        <a:lstStyle/>
        <a:p>
          <a:endParaRPr lang="zh-TW" altLang="en-US"/>
        </a:p>
      </dgm:t>
    </dgm:pt>
    <dgm:pt modelId="{D6A62B25-6D60-4732-8D19-0476ECF4D439}" type="pres">
      <dgm:prSet presAssocID="{2ABBC184-BEEB-40BE-839D-7E7B4445144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943F29E-4463-405A-8B47-4C38663DF2C3}" type="pres">
      <dgm:prSet presAssocID="{2ABBC184-BEEB-40BE-839D-7E7B4445144C}" presName="cycle" presStyleCnt="0"/>
      <dgm:spPr/>
    </dgm:pt>
    <dgm:pt modelId="{4B42650D-6FE9-48E7-88DC-3F9A219E2680}" type="pres">
      <dgm:prSet presAssocID="{2ABBC184-BEEB-40BE-839D-7E7B4445144C}" presName="centerShape" presStyleCnt="0"/>
      <dgm:spPr/>
    </dgm:pt>
    <dgm:pt modelId="{D8CC2815-C94B-4511-8B99-99B0EC6D194E}" type="pres">
      <dgm:prSet presAssocID="{2ABBC184-BEEB-40BE-839D-7E7B4445144C}" presName="connSite" presStyleLbl="node1" presStyleIdx="0" presStyleCnt="5"/>
      <dgm:spPr/>
    </dgm:pt>
    <dgm:pt modelId="{E6E08505-6E76-45A4-917D-FC17C6C30C2A}" type="pres">
      <dgm:prSet presAssocID="{2ABBC184-BEEB-40BE-839D-7E7B4445144C}" presName="visible" presStyleLbl="node1" presStyleIdx="0" presStyleCnt="5" custLinFactNeighborX="-2678" custLinFactNeighborY="-3571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69F214C-CEF7-40ED-AA7E-BAAC29B13956}" type="pres">
      <dgm:prSet presAssocID="{D125BD7F-4CFA-4F1A-A2B1-A33AE8EBF773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B04C9B9B-5529-4111-B62D-F34142B16418}" type="pres">
      <dgm:prSet presAssocID="{18D06A1E-B68C-42C9-A712-85C49BD1AFB5}" presName="node" presStyleCnt="0"/>
      <dgm:spPr/>
    </dgm:pt>
    <dgm:pt modelId="{59B2FAF3-9141-4E72-BA48-E8406B45360E}" type="pres">
      <dgm:prSet presAssocID="{18D06A1E-B68C-42C9-A712-85C49BD1AFB5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AF80E8C-CFDB-4B05-A8D3-82637BCF5FC5}" type="pres">
      <dgm:prSet presAssocID="{18D06A1E-B68C-42C9-A712-85C49BD1AFB5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CF22BF-68FD-4CE4-B0FE-4656DAABFAE1}" type="pres">
      <dgm:prSet presAssocID="{12ED1DEF-97F4-4C70-BC5F-1EA905B26A9F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9645FFC6-B5FE-40C4-BA39-ED96C00C9008}" type="pres">
      <dgm:prSet presAssocID="{3798E9B6-7303-4F67-9E29-5AF0AB15F7C3}" presName="node" presStyleCnt="0"/>
      <dgm:spPr/>
    </dgm:pt>
    <dgm:pt modelId="{D51527A6-B250-41A1-BEB6-DE19F19E3ABC}" type="pres">
      <dgm:prSet presAssocID="{3798E9B6-7303-4F67-9E29-5AF0AB15F7C3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1DBD97-0DA5-4CFF-8517-A5EB1799C723}" type="pres">
      <dgm:prSet presAssocID="{3798E9B6-7303-4F67-9E29-5AF0AB15F7C3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3F2762-1A6D-4D78-B7C2-D23BD6444C0D}" type="pres">
      <dgm:prSet presAssocID="{66D40FAC-96DD-4143-B169-76D00FD4A2D4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D69C9F97-46AA-4F45-8F06-03E4CB4DBBA3}" type="pres">
      <dgm:prSet presAssocID="{41F0E84A-CC1D-4150-A517-3EEE1DC83C03}" presName="node" presStyleCnt="0"/>
      <dgm:spPr/>
    </dgm:pt>
    <dgm:pt modelId="{44E670A3-4703-4226-9EE7-34D405A95930}" type="pres">
      <dgm:prSet presAssocID="{41F0E84A-CC1D-4150-A517-3EEE1DC83C0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E5D79C-3A5E-4271-B8F4-A7466D664BAC}" type="pres">
      <dgm:prSet presAssocID="{41F0E84A-CC1D-4150-A517-3EEE1DC83C0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6FE6F42-9946-42A6-A1F9-EBE8E656E08D}" type="pres">
      <dgm:prSet presAssocID="{29A379AD-9156-4702-A91E-56B0C165AD1F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8D987C6A-2B5B-4894-A994-C80EFCD564FF}" type="pres">
      <dgm:prSet presAssocID="{49ECFF03-210A-4624-9291-B8EB4C8478AD}" presName="node" presStyleCnt="0"/>
      <dgm:spPr/>
    </dgm:pt>
    <dgm:pt modelId="{54DB58BD-E579-480A-8A8A-443F27C08914}" type="pres">
      <dgm:prSet presAssocID="{49ECFF03-210A-4624-9291-B8EB4C8478A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951CEB-9C2C-4412-824E-671B2A3C1547}" type="pres">
      <dgm:prSet presAssocID="{49ECFF03-210A-4624-9291-B8EB4C8478A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A17C6C-902F-43E3-8289-263B0B8A8B5E}" srcId="{2ABBC184-BEEB-40BE-839D-7E7B4445144C}" destId="{3798E9B6-7303-4F67-9E29-5AF0AB15F7C3}" srcOrd="1" destOrd="0" parTransId="{12ED1DEF-97F4-4C70-BC5F-1EA905B26A9F}" sibTransId="{0B10CEFF-5C6C-499B-AEB7-911DF677A0B5}"/>
    <dgm:cxn modelId="{33AEBDB9-47EC-41C2-9238-294B7542D275}" srcId="{2ABBC184-BEEB-40BE-839D-7E7B4445144C}" destId="{41F0E84A-CC1D-4150-A517-3EEE1DC83C03}" srcOrd="2" destOrd="0" parTransId="{66D40FAC-96DD-4143-B169-76D00FD4A2D4}" sibTransId="{9020F47F-3433-4EB5-A2ED-7893E4B408AB}"/>
    <dgm:cxn modelId="{5E234017-F3A6-405F-A73F-45A4DB10742A}" type="presOf" srcId="{49ECFF03-210A-4624-9291-B8EB4C8478AD}" destId="{54DB58BD-E579-480A-8A8A-443F27C08914}" srcOrd="0" destOrd="0" presId="urn:microsoft.com/office/officeart/2005/8/layout/radial2"/>
    <dgm:cxn modelId="{122740D9-FB24-4B89-B809-7BE1C9F567AA}" srcId="{18D06A1E-B68C-42C9-A712-85C49BD1AFB5}" destId="{0F224E7D-75DC-4734-89FD-9F70770CC3A8}" srcOrd="0" destOrd="0" parTransId="{0493090F-DB65-42DF-B7B0-C1669E4BE231}" sibTransId="{AAC4D906-B71E-4917-B4EB-84C5FBCBED24}"/>
    <dgm:cxn modelId="{6D7E1D38-1DAB-4AB9-A722-F17EEA0391E1}" type="presOf" srcId="{18D06A1E-B68C-42C9-A712-85C49BD1AFB5}" destId="{59B2FAF3-9141-4E72-BA48-E8406B45360E}" srcOrd="0" destOrd="0" presId="urn:microsoft.com/office/officeart/2005/8/layout/radial2"/>
    <dgm:cxn modelId="{CD74B83A-D45D-449E-8668-BDD102DA70AC}" srcId="{2ABBC184-BEEB-40BE-839D-7E7B4445144C}" destId="{49ECFF03-210A-4624-9291-B8EB4C8478AD}" srcOrd="3" destOrd="0" parTransId="{29A379AD-9156-4702-A91E-56B0C165AD1F}" sibTransId="{B2A9E0AB-4ED5-4E08-8EFE-418E06115955}"/>
    <dgm:cxn modelId="{6E5B4D84-2521-42A3-B57F-DA8F8F8D7115}" srcId="{3798E9B6-7303-4F67-9E29-5AF0AB15F7C3}" destId="{FAC459C9-3EBB-45F6-A467-2EE397F69DEB}" srcOrd="0" destOrd="0" parTransId="{CC5F0FDB-DD3B-4281-AB16-5E92EC3D83D3}" sibTransId="{1927306B-8A1A-41E0-97BE-FA18802BBFD4}"/>
    <dgm:cxn modelId="{E77EEB9E-D43C-4539-AA10-BEBE09BE8CC7}" type="presOf" srcId="{77C1C81B-28D3-4D94-9E5A-09B957E85D98}" destId="{6CE5D79C-3A5E-4271-B8F4-A7466D664BAC}" srcOrd="0" destOrd="0" presId="urn:microsoft.com/office/officeart/2005/8/layout/radial2"/>
    <dgm:cxn modelId="{BC0482E0-A4C4-4801-B540-6DB8E4784B0F}" srcId="{49ECFF03-210A-4624-9291-B8EB4C8478AD}" destId="{674C05D3-9E61-463D-91D9-E494E35EE13F}" srcOrd="0" destOrd="0" parTransId="{9798B207-2F19-46DF-9536-1F7F7F2A5BE4}" sibTransId="{4B84248A-A8A1-4188-8292-39627E9B7402}"/>
    <dgm:cxn modelId="{7F60F06A-8828-4A47-8084-373C97872385}" type="presOf" srcId="{FAC459C9-3EBB-45F6-A467-2EE397F69DEB}" destId="{FD1DBD97-0DA5-4CFF-8517-A5EB1799C723}" srcOrd="0" destOrd="0" presId="urn:microsoft.com/office/officeart/2005/8/layout/radial2"/>
    <dgm:cxn modelId="{85711B04-9370-4E25-8007-740A7384A0E8}" srcId="{2ABBC184-BEEB-40BE-839D-7E7B4445144C}" destId="{18D06A1E-B68C-42C9-A712-85C49BD1AFB5}" srcOrd="0" destOrd="0" parTransId="{D125BD7F-4CFA-4F1A-A2B1-A33AE8EBF773}" sibTransId="{6C0C0148-518F-4F3C-8C1B-E8CB446AC2DE}"/>
    <dgm:cxn modelId="{5A5B22C2-9B5A-451D-B5A9-8BBAE32E3960}" type="presOf" srcId="{66D40FAC-96DD-4143-B169-76D00FD4A2D4}" destId="{C43F2762-1A6D-4D78-B7C2-D23BD6444C0D}" srcOrd="0" destOrd="0" presId="urn:microsoft.com/office/officeart/2005/8/layout/radial2"/>
    <dgm:cxn modelId="{29F069FC-5061-41A5-B4D2-EA28C78FE1B9}" type="presOf" srcId="{3798E9B6-7303-4F67-9E29-5AF0AB15F7C3}" destId="{D51527A6-B250-41A1-BEB6-DE19F19E3ABC}" srcOrd="0" destOrd="0" presId="urn:microsoft.com/office/officeart/2005/8/layout/radial2"/>
    <dgm:cxn modelId="{141DEEA4-D738-4FD7-91B0-3373AFA9D468}" type="presOf" srcId="{12ED1DEF-97F4-4C70-BC5F-1EA905B26A9F}" destId="{8DCF22BF-68FD-4CE4-B0FE-4656DAABFAE1}" srcOrd="0" destOrd="0" presId="urn:microsoft.com/office/officeart/2005/8/layout/radial2"/>
    <dgm:cxn modelId="{298D32F0-B2AF-4E91-A941-3077E5AAE12D}" type="presOf" srcId="{29A379AD-9156-4702-A91E-56B0C165AD1F}" destId="{B6FE6F42-9946-42A6-A1F9-EBE8E656E08D}" srcOrd="0" destOrd="0" presId="urn:microsoft.com/office/officeart/2005/8/layout/radial2"/>
    <dgm:cxn modelId="{9A29CEB4-6D1D-47F4-A67B-6828F571CB06}" type="presOf" srcId="{2ABBC184-BEEB-40BE-839D-7E7B4445144C}" destId="{D6A62B25-6D60-4732-8D19-0476ECF4D439}" srcOrd="0" destOrd="0" presId="urn:microsoft.com/office/officeart/2005/8/layout/radial2"/>
    <dgm:cxn modelId="{0740408A-B6D3-4DCF-A889-8DE50C985FE9}" type="presOf" srcId="{41F0E84A-CC1D-4150-A517-3EEE1DC83C03}" destId="{44E670A3-4703-4226-9EE7-34D405A95930}" srcOrd="0" destOrd="0" presId="urn:microsoft.com/office/officeart/2005/8/layout/radial2"/>
    <dgm:cxn modelId="{EBDBC1E1-899C-4ABE-B820-7637FFD1E596}" srcId="{41F0E84A-CC1D-4150-A517-3EEE1DC83C03}" destId="{77C1C81B-28D3-4D94-9E5A-09B957E85D98}" srcOrd="0" destOrd="0" parTransId="{65B0058A-9C77-4ADC-93B0-A6DB4D9271EC}" sibTransId="{9DACCDD3-5D9E-4267-B8F3-90BC97D2EB37}"/>
    <dgm:cxn modelId="{1948D4CB-433C-4EDC-88D6-B6DB6E45AAB7}" type="presOf" srcId="{674C05D3-9E61-463D-91D9-E494E35EE13F}" destId="{A8951CEB-9C2C-4412-824E-671B2A3C1547}" srcOrd="0" destOrd="0" presId="urn:microsoft.com/office/officeart/2005/8/layout/radial2"/>
    <dgm:cxn modelId="{34FCAF0D-DB7A-4A30-89D8-AC2989016E99}" type="presOf" srcId="{0F224E7D-75DC-4734-89FD-9F70770CC3A8}" destId="{8AF80E8C-CFDB-4B05-A8D3-82637BCF5FC5}" srcOrd="0" destOrd="0" presId="urn:microsoft.com/office/officeart/2005/8/layout/radial2"/>
    <dgm:cxn modelId="{DBDDD501-7765-4AA9-B854-A0822E385511}" type="presOf" srcId="{D125BD7F-4CFA-4F1A-A2B1-A33AE8EBF773}" destId="{869F214C-CEF7-40ED-AA7E-BAAC29B13956}" srcOrd="0" destOrd="0" presId="urn:microsoft.com/office/officeart/2005/8/layout/radial2"/>
    <dgm:cxn modelId="{A5CBB4EC-0BFE-4C90-9031-2FFE5B3E9335}" type="presParOf" srcId="{D6A62B25-6D60-4732-8D19-0476ECF4D439}" destId="{D943F29E-4463-405A-8B47-4C38663DF2C3}" srcOrd="0" destOrd="0" presId="urn:microsoft.com/office/officeart/2005/8/layout/radial2"/>
    <dgm:cxn modelId="{875D7032-42BF-48C5-B9CB-8C851D82CD35}" type="presParOf" srcId="{D943F29E-4463-405A-8B47-4C38663DF2C3}" destId="{4B42650D-6FE9-48E7-88DC-3F9A219E2680}" srcOrd="0" destOrd="0" presId="urn:microsoft.com/office/officeart/2005/8/layout/radial2"/>
    <dgm:cxn modelId="{DEA96EF1-AF30-4D3B-83F8-54195449DE12}" type="presParOf" srcId="{4B42650D-6FE9-48E7-88DC-3F9A219E2680}" destId="{D8CC2815-C94B-4511-8B99-99B0EC6D194E}" srcOrd="0" destOrd="0" presId="urn:microsoft.com/office/officeart/2005/8/layout/radial2"/>
    <dgm:cxn modelId="{F4F3392A-C2B5-4FC3-A550-A6931DAA8483}" type="presParOf" srcId="{4B42650D-6FE9-48E7-88DC-3F9A219E2680}" destId="{E6E08505-6E76-45A4-917D-FC17C6C30C2A}" srcOrd="1" destOrd="0" presId="urn:microsoft.com/office/officeart/2005/8/layout/radial2"/>
    <dgm:cxn modelId="{66F687FE-609D-4DD0-A083-25C46BF6768D}" type="presParOf" srcId="{D943F29E-4463-405A-8B47-4C38663DF2C3}" destId="{869F214C-CEF7-40ED-AA7E-BAAC29B13956}" srcOrd="1" destOrd="0" presId="urn:microsoft.com/office/officeart/2005/8/layout/radial2"/>
    <dgm:cxn modelId="{927F4196-A080-46B1-9801-3B17C39BA665}" type="presParOf" srcId="{D943F29E-4463-405A-8B47-4C38663DF2C3}" destId="{B04C9B9B-5529-4111-B62D-F34142B16418}" srcOrd="2" destOrd="0" presId="urn:microsoft.com/office/officeart/2005/8/layout/radial2"/>
    <dgm:cxn modelId="{95362807-35F7-4A33-B733-8F0698631AB0}" type="presParOf" srcId="{B04C9B9B-5529-4111-B62D-F34142B16418}" destId="{59B2FAF3-9141-4E72-BA48-E8406B45360E}" srcOrd="0" destOrd="0" presId="urn:microsoft.com/office/officeart/2005/8/layout/radial2"/>
    <dgm:cxn modelId="{02C6D0A8-5D0E-4462-9CEE-B2942853EA0E}" type="presParOf" srcId="{B04C9B9B-5529-4111-B62D-F34142B16418}" destId="{8AF80E8C-CFDB-4B05-A8D3-82637BCF5FC5}" srcOrd="1" destOrd="0" presId="urn:microsoft.com/office/officeart/2005/8/layout/radial2"/>
    <dgm:cxn modelId="{4E55052F-2C66-4735-A779-B9FC91FCACFB}" type="presParOf" srcId="{D943F29E-4463-405A-8B47-4C38663DF2C3}" destId="{8DCF22BF-68FD-4CE4-B0FE-4656DAABFAE1}" srcOrd="3" destOrd="0" presId="urn:microsoft.com/office/officeart/2005/8/layout/radial2"/>
    <dgm:cxn modelId="{6F89783F-73BD-4465-A6E5-36ED667025F6}" type="presParOf" srcId="{D943F29E-4463-405A-8B47-4C38663DF2C3}" destId="{9645FFC6-B5FE-40C4-BA39-ED96C00C9008}" srcOrd="4" destOrd="0" presId="urn:microsoft.com/office/officeart/2005/8/layout/radial2"/>
    <dgm:cxn modelId="{CBCB9074-C604-487E-8A6E-1746F437CDC8}" type="presParOf" srcId="{9645FFC6-B5FE-40C4-BA39-ED96C00C9008}" destId="{D51527A6-B250-41A1-BEB6-DE19F19E3ABC}" srcOrd="0" destOrd="0" presId="urn:microsoft.com/office/officeart/2005/8/layout/radial2"/>
    <dgm:cxn modelId="{EC1655FD-C607-44EF-8CFC-1F8390D56A3E}" type="presParOf" srcId="{9645FFC6-B5FE-40C4-BA39-ED96C00C9008}" destId="{FD1DBD97-0DA5-4CFF-8517-A5EB1799C723}" srcOrd="1" destOrd="0" presId="urn:microsoft.com/office/officeart/2005/8/layout/radial2"/>
    <dgm:cxn modelId="{DA4845EA-89CA-463B-8EF4-53F4A45CDA69}" type="presParOf" srcId="{D943F29E-4463-405A-8B47-4C38663DF2C3}" destId="{C43F2762-1A6D-4D78-B7C2-D23BD6444C0D}" srcOrd="5" destOrd="0" presId="urn:microsoft.com/office/officeart/2005/8/layout/radial2"/>
    <dgm:cxn modelId="{EF3F5D71-159D-4731-8504-386517F9226B}" type="presParOf" srcId="{D943F29E-4463-405A-8B47-4C38663DF2C3}" destId="{D69C9F97-46AA-4F45-8F06-03E4CB4DBBA3}" srcOrd="6" destOrd="0" presId="urn:microsoft.com/office/officeart/2005/8/layout/radial2"/>
    <dgm:cxn modelId="{EAE40F64-1930-4F51-A357-A64166BDFBEF}" type="presParOf" srcId="{D69C9F97-46AA-4F45-8F06-03E4CB4DBBA3}" destId="{44E670A3-4703-4226-9EE7-34D405A95930}" srcOrd="0" destOrd="0" presId="urn:microsoft.com/office/officeart/2005/8/layout/radial2"/>
    <dgm:cxn modelId="{082BE46D-DB76-4882-8E59-228791375AB7}" type="presParOf" srcId="{D69C9F97-46AA-4F45-8F06-03E4CB4DBBA3}" destId="{6CE5D79C-3A5E-4271-B8F4-A7466D664BAC}" srcOrd="1" destOrd="0" presId="urn:microsoft.com/office/officeart/2005/8/layout/radial2"/>
    <dgm:cxn modelId="{7136FB22-DC05-4CD8-989D-24C3BF2229B8}" type="presParOf" srcId="{D943F29E-4463-405A-8B47-4C38663DF2C3}" destId="{B6FE6F42-9946-42A6-A1F9-EBE8E656E08D}" srcOrd="7" destOrd="0" presId="urn:microsoft.com/office/officeart/2005/8/layout/radial2"/>
    <dgm:cxn modelId="{58203786-2003-4D60-B760-E2DCB9FB4875}" type="presParOf" srcId="{D943F29E-4463-405A-8B47-4C38663DF2C3}" destId="{8D987C6A-2B5B-4894-A994-C80EFCD564FF}" srcOrd="8" destOrd="0" presId="urn:microsoft.com/office/officeart/2005/8/layout/radial2"/>
    <dgm:cxn modelId="{CD38AAFC-5EF2-4AF3-BADB-0E3B81375304}" type="presParOf" srcId="{8D987C6A-2B5B-4894-A994-C80EFCD564FF}" destId="{54DB58BD-E579-480A-8A8A-443F27C08914}" srcOrd="0" destOrd="0" presId="urn:microsoft.com/office/officeart/2005/8/layout/radial2"/>
    <dgm:cxn modelId="{B21ADE61-8D72-47D1-A807-2A62E6C00BEE}" type="presParOf" srcId="{8D987C6A-2B5B-4894-A994-C80EFCD564FF}" destId="{A8951CEB-9C2C-4412-824E-671B2A3C154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E6F42-9946-42A6-A1F9-EBE8E656E08D}">
      <dsp:nvSpPr>
        <dsp:cNvPr id="0" name=""/>
        <dsp:cNvSpPr/>
      </dsp:nvSpPr>
      <dsp:spPr>
        <a:xfrm rot="3680937">
          <a:off x="1684229" y="2803231"/>
          <a:ext cx="741951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41951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3F2762-1A6D-4D78-B7C2-D23BD6444C0D}">
      <dsp:nvSpPr>
        <dsp:cNvPr id="0" name=""/>
        <dsp:cNvSpPr/>
      </dsp:nvSpPr>
      <dsp:spPr>
        <a:xfrm rot="1311545">
          <a:off x="2090596" y="2269865"/>
          <a:ext cx="531456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31456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CF22BF-68FD-4CE4-B0FE-4656DAABFAE1}">
      <dsp:nvSpPr>
        <dsp:cNvPr id="0" name=""/>
        <dsp:cNvSpPr/>
      </dsp:nvSpPr>
      <dsp:spPr>
        <a:xfrm rot="20288455">
          <a:off x="2090596" y="1660994"/>
          <a:ext cx="531456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531456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F214C-CEF7-40ED-AA7E-BAAC29B13956}">
      <dsp:nvSpPr>
        <dsp:cNvPr id="0" name=""/>
        <dsp:cNvSpPr/>
      </dsp:nvSpPr>
      <dsp:spPr>
        <a:xfrm rot="17919063">
          <a:off x="1684229" y="1127628"/>
          <a:ext cx="741951" cy="46054"/>
        </a:xfrm>
        <a:custGeom>
          <a:avLst/>
          <a:gdLst/>
          <a:ahLst/>
          <a:cxnLst/>
          <a:rect l="0" t="0" r="0" b="0"/>
          <a:pathLst>
            <a:path>
              <a:moveTo>
                <a:pt x="0" y="23027"/>
              </a:moveTo>
              <a:lnTo>
                <a:pt x="741951" y="2302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E08505-6E76-45A4-917D-FC17C6C30C2A}">
      <dsp:nvSpPr>
        <dsp:cNvPr id="0" name=""/>
        <dsp:cNvSpPr/>
      </dsp:nvSpPr>
      <dsp:spPr>
        <a:xfrm>
          <a:off x="826471" y="1204407"/>
          <a:ext cx="1463571" cy="146357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B2FAF3-9141-4E72-BA48-E8406B45360E}">
      <dsp:nvSpPr>
        <dsp:cNvPr id="0" name=""/>
        <dsp:cNvSpPr/>
      </dsp:nvSpPr>
      <dsp:spPr>
        <a:xfrm>
          <a:off x="2004529" y="722"/>
          <a:ext cx="878142" cy="878142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巡</a:t>
          </a:r>
          <a:endParaRPr lang="zh-TW" sz="3700" kern="1200" dirty="0"/>
        </a:p>
      </dsp:txBody>
      <dsp:txXfrm>
        <a:off x="2133130" y="129323"/>
        <a:ext cx="620940" cy="620940"/>
      </dsp:txXfrm>
    </dsp:sp>
    <dsp:sp modelId="{8AF80E8C-CFDB-4B05-A8D3-82637BCF5FC5}">
      <dsp:nvSpPr>
        <dsp:cNvPr id="0" name=""/>
        <dsp:cNvSpPr/>
      </dsp:nvSpPr>
      <dsp:spPr>
        <a:xfrm>
          <a:off x="2970486" y="722"/>
          <a:ext cx="1317214" cy="878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巡檢容器</a:t>
          </a:r>
          <a:endParaRPr lang="zh-TW" sz="2900" kern="1200" dirty="0"/>
        </a:p>
      </dsp:txBody>
      <dsp:txXfrm>
        <a:off x="2970486" y="722"/>
        <a:ext cx="1317214" cy="878142"/>
      </dsp:txXfrm>
    </dsp:sp>
    <dsp:sp modelId="{D51527A6-B250-41A1-BEB6-DE19F19E3ABC}">
      <dsp:nvSpPr>
        <dsp:cNvPr id="0" name=""/>
        <dsp:cNvSpPr/>
      </dsp:nvSpPr>
      <dsp:spPr>
        <a:xfrm>
          <a:off x="2571379" y="982535"/>
          <a:ext cx="878142" cy="878142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倒</a:t>
          </a:r>
          <a:endParaRPr lang="zh-TW" sz="3700" kern="1200" dirty="0"/>
        </a:p>
      </dsp:txBody>
      <dsp:txXfrm>
        <a:off x="2699980" y="1111136"/>
        <a:ext cx="620940" cy="620940"/>
      </dsp:txXfrm>
    </dsp:sp>
    <dsp:sp modelId="{FD1DBD97-0DA5-4CFF-8517-A5EB1799C723}">
      <dsp:nvSpPr>
        <dsp:cNvPr id="0" name=""/>
        <dsp:cNvSpPr/>
      </dsp:nvSpPr>
      <dsp:spPr>
        <a:xfrm>
          <a:off x="3537336" y="982535"/>
          <a:ext cx="1317214" cy="878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倒掉積水</a:t>
          </a:r>
          <a:endParaRPr lang="zh-TW" sz="2900" kern="1200" dirty="0"/>
        </a:p>
      </dsp:txBody>
      <dsp:txXfrm>
        <a:off x="3537336" y="982535"/>
        <a:ext cx="1317214" cy="878142"/>
      </dsp:txXfrm>
    </dsp:sp>
    <dsp:sp modelId="{44E670A3-4703-4226-9EE7-34D405A95930}">
      <dsp:nvSpPr>
        <dsp:cNvPr id="0" name=""/>
        <dsp:cNvSpPr/>
      </dsp:nvSpPr>
      <dsp:spPr>
        <a:xfrm>
          <a:off x="2571379" y="2116236"/>
          <a:ext cx="878142" cy="878142"/>
        </a:xfrm>
        <a:prstGeom prst="ellipse">
          <a:avLst/>
        </a:prstGeom>
        <a:blipFill rotWithShape="0">
          <a:blip xmlns:r="http://schemas.openxmlformats.org/officeDocument/2006/relationships" r:embed="rId2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清</a:t>
          </a:r>
          <a:endParaRPr lang="zh-TW" sz="3700" kern="1200" dirty="0"/>
        </a:p>
      </dsp:txBody>
      <dsp:txXfrm>
        <a:off x="2699980" y="2244837"/>
        <a:ext cx="620940" cy="620940"/>
      </dsp:txXfrm>
    </dsp:sp>
    <dsp:sp modelId="{6CE5D79C-3A5E-4271-B8F4-A7466D664BAC}">
      <dsp:nvSpPr>
        <dsp:cNvPr id="0" name=""/>
        <dsp:cNvSpPr/>
      </dsp:nvSpPr>
      <dsp:spPr>
        <a:xfrm>
          <a:off x="3537336" y="2116236"/>
          <a:ext cx="1317214" cy="878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清潔容器</a:t>
          </a:r>
          <a:endParaRPr lang="zh-TW" sz="2900" kern="1200" dirty="0"/>
        </a:p>
      </dsp:txBody>
      <dsp:txXfrm>
        <a:off x="3537336" y="2116236"/>
        <a:ext cx="1317214" cy="878142"/>
      </dsp:txXfrm>
    </dsp:sp>
    <dsp:sp modelId="{54DB58BD-E579-480A-8A8A-443F27C08914}">
      <dsp:nvSpPr>
        <dsp:cNvPr id="0" name=""/>
        <dsp:cNvSpPr/>
      </dsp:nvSpPr>
      <dsp:spPr>
        <a:xfrm>
          <a:off x="2004529" y="3098049"/>
          <a:ext cx="878142" cy="878142"/>
        </a:xfrm>
        <a:prstGeom prst="ellipse">
          <a:avLst/>
        </a:prstGeom>
        <a:solidFill>
          <a:srgbClr val="FF33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/>
            <a:t>刷</a:t>
          </a:r>
          <a:endParaRPr lang="zh-TW" sz="3700" kern="1200" dirty="0">
            <a:solidFill>
              <a:srgbClr val="FFCCCC"/>
            </a:solidFill>
          </a:endParaRPr>
        </a:p>
      </dsp:txBody>
      <dsp:txXfrm>
        <a:off x="2133130" y="3226650"/>
        <a:ext cx="620940" cy="620940"/>
      </dsp:txXfrm>
    </dsp:sp>
    <dsp:sp modelId="{A8951CEB-9C2C-4412-824E-671B2A3C1547}">
      <dsp:nvSpPr>
        <dsp:cNvPr id="0" name=""/>
        <dsp:cNvSpPr/>
      </dsp:nvSpPr>
      <dsp:spPr>
        <a:xfrm>
          <a:off x="2970486" y="3098049"/>
          <a:ext cx="1317214" cy="8781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900" kern="1200" dirty="0" smtClean="0"/>
            <a:t>刷除蟲卵</a:t>
          </a:r>
          <a:endParaRPr lang="zh-TW" sz="2900" kern="1200" dirty="0"/>
        </a:p>
      </dsp:txBody>
      <dsp:txXfrm>
        <a:off x="2970486" y="3098049"/>
        <a:ext cx="1317214" cy="878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95006" y="2763532"/>
            <a:ext cx="4167050" cy="3902556"/>
          </a:xfrm>
          <a:prstGeom prst="noSmoking">
            <a:avLst>
              <a:gd name="adj" fmla="val 466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874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378" y="4259249"/>
            <a:ext cx="1535937" cy="16228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874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3740">
            <a:off x="4173983" y="3049707"/>
            <a:ext cx="809097" cy="117361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874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416895" y="5466443"/>
            <a:ext cx="686521" cy="72534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874" b="97017" l="0" r="9688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336" y="4317581"/>
            <a:ext cx="1151234" cy="95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720736" y="60056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54215428"/>
              </p:ext>
            </p:extLst>
          </p:nvPr>
        </p:nvGraphicFramePr>
        <p:xfrm>
          <a:off x="1720736" y="1744617"/>
          <a:ext cx="5720217" cy="3976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363268" y="4608533"/>
            <a:ext cx="2155370" cy="1333717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1F918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651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文鼎甜妞體P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2019-10-15T03:07:22Z</dcterms:modified>
</cp:coreProperties>
</file>