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BE44BE"/>
    <a:srgbClr val="FF3399"/>
    <a:srgbClr val="FF99CC"/>
    <a:srgbClr val="23E148"/>
    <a:srgbClr val="FF33CC"/>
    <a:srgbClr val="3399FF"/>
    <a:srgbClr val="FF6699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9F541-D266-42DF-BF91-76870539E6C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04F1C25-C4C9-4BCB-BAD7-79F05069AA9A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0B985A2D-9285-4BC2-81D2-CF9062A8DBA0}" type="parTrans" cxnId="{F08DA05A-F21C-4D0A-89A7-0A90A29E8987}">
      <dgm:prSet/>
      <dgm:spPr/>
      <dgm:t>
        <a:bodyPr/>
        <a:lstStyle/>
        <a:p>
          <a:endParaRPr lang="zh-TW" altLang="en-US"/>
        </a:p>
      </dgm:t>
    </dgm:pt>
    <dgm:pt modelId="{F352E7AA-BE8E-40BB-873C-F677CB780008}" type="sibTrans" cxnId="{F08DA05A-F21C-4D0A-89A7-0A90A29E8987}">
      <dgm:prSet/>
      <dgm:spPr/>
      <dgm:t>
        <a:bodyPr/>
        <a:lstStyle/>
        <a:p>
          <a:endParaRPr lang="zh-TW" altLang="en-US"/>
        </a:p>
      </dgm:t>
    </dgm:pt>
    <dgm:pt modelId="{32240D65-D008-4BB1-B6FB-1FAC874E60DE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2EF58C2-0931-48A6-97E3-6AFC402FEE6B}" type="parTrans" cxnId="{72A4BB6D-7DC6-4161-9851-017DFF968580}">
      <dgm:prSet/>
      <dgm:spPr/>
      <dgm:t>
        <a:bodyPr/>
        <a:lstStyle/>
        <a:p>
          <a:endParaRPr lang="zh-TW" altLang="en-US"/>
        </a:p>
      </dgm:t>
    </dgm:pt>
    <dgm:pt modelId="{B8385CA5-DE02-4E83-BF1E-4073BCE41854}" type="sibTrans" cxnId="{72A4BB6D-7DC6-4161-9851-017DFF968580}">
      <dgm:prSet/>
      <dgm:spPr/>
      <dgm:t>
        <a:bodyPr/>
        <a:lstStyle/>
        <a:p>
          <a:endParaRPr lang="zh-TW" altLang="en-US"/>
        </a:p>
      </dgm:t>
    </dgm:pt>
    <dgm:pt modelId="{60CFDCB2-DE82-4C7E-816B-03C7926588E9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48BF04D5-4D4E-4716-9A2F-88BA88BCF1D1}" type="parTrans" cxnId="{D1F40F08-B6BB-43CB-B6DB-EBA968E5809C}">
      <dgm:prSet/>
      <dgm:spPr/>
      <dgm:t>
        <a:bodyPr/>
        <a:lstStyle/>
        <a:p>
          <a:endParaRPr lang="zh-TW" altLang="en-US"/>
        </a:p>
      </dgm:t>
    </dgm:pt>
    <dgm:pt modelId="{34C8D240-CD53-449A-9F58-202DFC7EE2BA}" type="sibTrans" cxnId="{D1F40F08-B6BB-43CB-B6DB-EBA968E5809C}">
      <dgm:prSet/>
      <dgm:spPr/>
      <dgm:t>
        <a:bodyPr/>
        <a:lstStyle/>
        <a:p>
          <a:endParaRPr lang="zh-TW" altLang="en-US"/>
        </a:p>
      </dgm:t>
    </dgm:pt>
    <dgm:pt modelId="{A5EA4AC5-B20C-4CB1-BF03-2E98F450C303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401F2185-C6AC-4DBA-A56C-8902B1D7DA0B}" type="parTrans" cxnId="{41946D20-EB44-4B86-AEDB-EA81CA6D5A52}">
      <dgm:prSet/>
      <dgm:spPr/>
      <dgm:t>
        <a:bodyPr/>
        <a:lstStyle/>
        <a:p>
          <a:endParaRPr lang="zh-TW" altLang="en-US"/>
        </a:p>
      </dgm:t>
    </dgm:pt>
    <dgm:pt modelId="{67A5545C-5BA4-49D0-BE13-4192794AC411}" type="sibTrans" cxnId="{41946D20-EB44-4B86-AEDB-EA81CA6D5A52}">
      <dgm:prSet/>
      <dgm:spPr/>
      <dgm:t>
        <a:bodyPr/>
        <a:lstStyle/>
        <a:p>
          <a:endParaRPr lang="zh-TW" altLang="en-US"/>
        </a:p>
      </dgm:t>
    </dgm:pt>
    <dgm:pt modelId="{FA1B5220-3F4A-4DA4-B8EE-5FB10B78D64C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DB163688-85DA-4582-BF0C-7A3D2F502E42}" type="parTrans" cxnId="{C282B83A-C743-4784-B336-736632420FF9}">
      <dgm:prSet/>
      <dgm:spPr/>
      <dgm:t>
        <a:bodyPr/>
        <a:lstStyle/>
        <a:p>
          <a:endParaRPr lang="zh-TW" altLang="en-US"/>
        </a:p>
      </dgm:t>
    </dgm:pt>
    <dgm:pt modelId="{2C92CF90-2889-427A-AAB3-2E2AE9E145DE}" type="sibTrans" cxnId="{C282B83A-C743-4784-B336-736632420FF9}">
      <dgm:prSet/>
      <dgm:spPr/>
      <dgm:t>
        <a:bodyPr/>
        <a:lstStyle/>
        <a:p>
          <a:endParaRPr lang="zh-TW" altLang="en-US"/>
        </a:p>
      </dgm:t>
    </dgm:pt>
    <dgm:pt modelId="{8071DE91-0EA6-4E48-9E82-345A856A84A4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76912D96-9191-4B55-BB55-0A692C235BC9}" type="parTrans" cxnId="{2A4F8852-AD6B-4AAE-8CEB-2102C5936AD7}">
      <dgm:prSet/>
      <dgm:spPr/>
      <dgm:t>
        <a:bodyPr/>
        <a:lstStyle/>
        <a:p>
          <a:endParaRPr lang="zh-TW" altLang="en-US"/>
        </a:p>
      </dgm:t>
    </dgm:pt>
    <dgm:pt modelId="{838CCDB4-453B-4253-82CF-074CA2930BDA}" type="sibTrans" cxnId="{2A4F8852-AD6B-4AAE-8CEB-2102C5936AD7}">
      <dgm:prSet/>
      <dgm:spPr/>
      <dgm:t>
        <a:bodyPr/>
        <a:lstStyle/>
        <a:p>
          <a:endParaRPr lang="zh-TW" altLang="en-US"/>
        </a:p>
      </dgm:t>
    </dgm:pt>
    <dgm:pt modelId="{21B6634C-C3BA-4D6B-BC55-468D38E3C912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0F4B20D7-768A-4D05-9040-C03717B760EE}" type="parTrans" cxnId="{2676505B-C2C4-49CD-9070-5E52831E73F6}">
      <dgm:prSet/>
      <dgm:spPr/>
      <dgm:t>
        <a:bodyPr/>
        <a:lstStyle/>
        <a:p>
          <a:endParaRPr lang="zh-TW" altLang="en-US"/>
        </a:p>
      </dgm:t>
    </dgm:pt>
    <dgm:pt modelId="{24CE2D3D-C252-4FEB-9BB9-780FA68D9531}" type="sibTrans" cxnId="{2676505B-C2C4-49CD-9070-5E52831E73F6}">
      <dgm:prSet/>
      <dgm:spPr/>
      <dgm:t>
        <a:bodyPr/>
        <a:lstStyle/>
        <a:p>
          <a:endParaRPr lang="zh-TW" altLang="en-US"/>
        </a:p>
      </dgm:t>
    </dgm:pt>
    <dgm:pt modelId="{997A277A-24B7-4BAC-AC35-8ACBCD42D4C7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ED6BF145-C3F0-4575-892B-C1C00003F119}" type="parTrans" cxnId="{A165BD80-1E31-475F-8168-ACBDBC9F8F3F}">
      <dgm:prSet/>
      <dgm:spPr/>
      <dgm:t>
        <a:bodyPr/>
        <a:lstStyle/>
        <a:p>
          <a:endParaRPr lang="zh-TW" altLang="en-US"/>
        </a:p>
      </dgm:t>
    </dgm:pt>
    <dgm:pt modelId="{9A5636EE-A060-476E-A93F-46BA7AF45066}" type="sibTrans" cxnId="{A165BD80-1E31-475F-8168-ACBDBC9F8F3F}">
      <dgm:prSet/>
      <dgm:spPr/>
      <dgm:t>
        <a:bodyPr/>
        <a:lstStyle/>
        <a:p>
          <a:endParaRPr lang="zh-TW" altLang="en-US"/>
        </a:p>
      </dgm:t>
    </dgm:pt>
    <dgm:pt modelId="{53B83684-7B38-42D2-A36F-A3D40E81F2B7}" type="pres">
      <dgm:prSet presAssocID="{BC09F541-D266-42DF-BF91-76870539E6C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D161A85-4945-40E5-8529-FF84B2C5C910}" type="pres">
      <dgm:prSet presAssocID="{BC09F541-D266-42DF-BF91-76870539E6C8}" presName="cycle" presStyleCnt="0"/>
      <dgm:spPr/>
    </dgm:pt>
    <dgm:pt modelId="{CF999109-69CC-4844-978B-9BD6F0FAF1CB}" type="pres">
      <dgm:prSet presAssocID="{BC09F541-D266-42DF-BF91-76870539E6C8}" presName="centerShape" presStyleCnt="0"/>
      <dgm:spPr/>
    </dgm:pt>
    <dgm:pt modelId="{49067DC9-258B-4485-976B-2AB38141C8BE}" type="pres">
      <dgm:prSet presAssocID="{BC09F541-D266-42DF-BF91-76870539E6C8}" presName="connSite" presStyleLbl="node1" presStyleIdx="0" presStyleCnt="5"/>
      <dgm:spPr/>
    </dgm:pt>
    <dgm:pt modelId="{84F5C17A-A3E9-4226-9FFC-897A4A46DA6F}" type="pres">
      <dgm:prSet presAssocID="{BC09F541-D266-42DF-BF91-76870539E6C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F1453A0-182D-4093-94E7-81C53E644876}" type="pres">
      <dgm:prSet presAssocID="{0B985A2D-9285-4BC2-81D2-CF9062A8DBA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CBCB926-9209-47AB-8C0C-3F8A34780F0B}" type="pres">
      <dgm:prSet presAssocID="{904F1C25-C4C9-4BCB-BAD7-79F05069AA9A}" presName="node" presStyleCnt="0"/>
      <dgm:spPr/>
    </dgm:pt>
    <dgm:pt modelId="{E7F8D2A2-FD0F-48D1-B0DA-2C4892587498}" type="pres">
      <dgm:prSet presAssocID="{904F1C25-C4C9-4BCB-BAD7-79F05069AA9A}" presName="parentNode" presStyleLbl="node1" presStyleIdx="1" presStyleCnt="5" custFlipHor="1" custScaleX="10853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383624-A6F2-4B15-AE56-2BF6A6CFD440}" type="pres">
      <dgm:prSet presAssocID="{904F1C25-C4C9-4BCB-BAD7-79F05069AA9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ED7CA1-EA2E-47AA-9E90-21EBBC2DA0E4}" type="pres">
      <dgm:prSet presAssocID="{48BF04D5-4D4E-4716-9A2F-88BA88BCF1D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089C43C-804C-487C-8E8B-9BBC4529B40E}" type="pres">
      <dgm:prSet presAssocID="{60CFDCB2-DE82-4C7E-816B-03C7926588E9}" presName="node" presStyleCnt="0"/>
      <dgm:spPr/>
    </dgm:pt>
    <dgm:pt modelId="{FC295F05-EAD0-4467-94B1-E7A088E3B2C9}" type="pres">
      <dgm:prSet presAssocID="{60CFDCB2-DE82-4C7E-816B-03C7926588E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D7DA77-AE44-4AB2-9446-909020196BE7}" type="pres">
      <dgm:prSet presAssocID="{60CFDCB2-DE82-4C7E-816B-03C7926588E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DB4BA8-982E-41A9-B0D5-4A26C02F7404}" type="pres">
      <dgm:prSet presAssocID="{DB163688-85DA-4582-BF0C-7A3D2F502E4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90152AE-9B9F-44DC-AEF8-206FE52AF04F}" type="pres">
      <dgm:prSet presAssocID="{FA1B5220-3F4A-4DA4-B8EE-5FB10B78D64C}" presName="node" presStyleCnt="0"/>
      <dgm:spPr/>
    </dgm:pt>
    <dgm:pt modelId="{2BCF9876-7FE9-4D9C-8E10-142CD7BD9D28}" type="pres">
      <dgm:prSet presAssocID="{FA1B5220-3F4A-4DA4-B8EE-5FB10B78D64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1DC396-A20E-4D26-A867-FCF9529DD6A3}" type="pres">
      <dgm:prSet presAssocID="{FA1B5220-3F4A-4DA4-B8EE-5FB10B78D64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CB8513-6DD4-42C7-9D47-8618391CA626}" type="pres">
      <dgm:prSet presAssocID="{0F4B20D7-768A-4D05-9040-C03717B760E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C5A9BAD-1002-4265-B39D-5ECD09C90849}" type="pres">
      <dgm:prSet presAssocID="{21B6634C-C3BA-4D6B-BC55-468D38E3C912}" presName="node" presStyleCnt="0"/>
      <dgm:spPr/>
    </dgm:pt>
    <dgm:pt modelId="{A6EE7AB9-51B3-4421-8224-736278573F42}" type="pres">
      <dgm:prSet presAssocID="{21B6634C-C3BA-4D6B-BC55-468D38E3C91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A49F77-D187-430D-ABC5-FCCB54D48D55}" type="pres">
      <dgm:prSet presAssocID="{21B6634C-C3BA-4D6B-BC55-468D38E3C91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5730FFC-A352-4BF2-93D7-9EF39E386230}" type="presOf" srcId="{BC09F541-D266-42DF-BF91-76870539E6C8}" destId="{53B83684-7B38-42D2-A36F-A3D40E81F2B7}" srcOrd="0" destOrd="0" presId="urn:microsoft.com/office/officeart/2005/8/layout/radial2"/>
    <dgm:cxn modelId="{2A4F8852-AD6B-4AAE-8CEB-2102C5936AD7}" srcId="{FA1B5220-3F4A-4DA4-B8EE-5FB10B78D64C}" destId="{8071DE91-0EA6-4E48-9E82-345A856A84A4}" srcOrd="0" destOrd="0" parTransId="{76912D96-9191-4B55-BB55-0A692C235BC9}" sibTransId="{838CCDB4-453B-4253-82CF-074CA2930BDA}"/>
    <dgm:cxn modelId="{F08DA05A-F21C-4D0A-89A7-0A90A29E8987}" srcId="{BC09F541-D266-42DF-BF91-76870539E6C8}" destId="{904F1C25-C4C9-4BCB-BAD7-79F05069AA9A}" srcOrd="0" destOrd="0" parTransId="{0B985A2D-9285-4BC2-81D2-CF9062A8DBA0}" sibTransId="{F352E7AA-BE8E-40BB-873C-F677CB780008}"/>
    <dgm:cxn modelId="{A05109A3-440B-4E8C-BACA-67839E62873A}" type="presOf" srcId="{32240D65-D008-4BB1-B6FB-1FAC874E60DE}" destId="{39383624-A6F2-4B15-AE56-2BF6A6CFD440}" srcOrd="0" destOrd="0" presId="urn:microsoft.com/office/officeart/2005/8/layout/radial2"/>
    <dgm:cxn modelId="{A7591049-0098-483A-9703-C5B2BEFACB70}" type="presOf" srcId="{21B6634C-C3BA-4D6B-BC55-468D38E3C912}" destId="{A6EE7AB9-51B3-4421-8224-736278573F42}" srcOrd="0" destOrd="0" presId="urn:microsoft.com/office/officeart/2005/8/layout/radial2"/>
    <dgm:cxn modelId="{75630989-9F7B-4C43-BB68-B019D3E6DAC5}" type="presOf" srcId="{904F1C25-C4C9-4BCB-BAD7-79F05069AA9A}" destId="{E7F8D2A2-FD0F-48D1-B0DA-2C4892587498}" srcOrd="0" destOrd="0" presId="urn:microsoft.com/office/officeart/2005/8/layout/radial2"/>
    <dgm:cxn modelId="{32409F29-541A-48E9-960E-41D47AA7A3F6}" type="presOf" srcId="{997A277A-24B7-4BAC-AC35-8ACBCD42D4C7}" destId="{F9A49F77-D187-430D-ABC5-FCCB54D48D55}" srcOrd="0" destOrd="0" presId="urn:microsoft.com/office/officeart/2005/8/layout/radial2"/>
    <dgm:cxn modelId="{6F3CFE5C-B49F-43AD-ACA8-572339BE1158}" type="presOf" srcId="{8071DE91-0EA6-4E48-9E82-345A856A84A4}" destId="{F11DC396-A20E-4D26-A867-FCF9529DD6A3}" srcOrd="0" destOrd="0" presId="urn:microsoft.com/office/officeart/2005/8/layout/radial2"/>
    <dgm:cxn modelId="{D1F40F08-B6BB-43CB-B6DB-EBA968E5809C}" srcId="{BC09F541-D266-42DF-BF91-76870539E6C8}" destId="{60CFDCB2-DE82-4C7E-816B-03C7926588E9}" srcOrd="1" destOrd="0" parTransId="{48BF04D5-4D4E-4716-9A2F-88BA88BCF1D1}" sibTransId="{34C8D240-CD53-449A-9F58-202DFC7EE2BA}"/>
    <dgm:cxn modelId="{2676505B-C2C4-49CD-9070-5E52831E73F6}" srcId="{BC09F541-D266-42DF-BF91-76870539E6C8}" destId="{21B6634C-C3BA-4D6B-BC55-468D38E3C912}" srcOrd="3" destOrd="0" parTransId="{0F4B20D7-768A-4D05-9040-C03717B760EE}" sibTransId="{24CE2D3D-C252-4FEB-9BB9-780FA68D9531}"/>
    <dgm:cxn modelId="{41946D20-EB44-4B86-AEDB-EA81CA6D5A52}" srcId="{60CFDCB2-DE82-4C7E-816B-03C7926588E9}" destId="{A5EA4AC5-B20C-4CB1-BF03-2E98F450C303}" srcOrd="0" destOrd="0" parTransId="{401F2185-C6AC-4DBA-A56C-8902B1D7DA0B}" sibTransId="{67A5545C-5BA4-49D0-BE13-4192794AC411}"/>
    <dgm:cxn modelId="{EF07E956-EE0B-4610-8CF2-BB9A11B25D1E}" type="presOf" srcId="{A5EA4AC5-B20C-4CB1-BF03-2E98F450C303}" destId="{3AD7DA77-AE44-4AB2-9446-909020196BE7}" srcOrd="0" destOrd="0" presId="urn:microsoft.com/office/officeart/2005/8/layout/radial2"/>
    <dgm:cxn modelId="{1361ED31-0EB0-46D2-A703-6085A2FEBE70}" type="presOf" srcId="{0B985A2D-9285-4BC2-81D2-CF9062A8DBA0}" destId="{CF1453A0-182D-4093-94E7-81C53E644876}" srcOrd="0" destOrd="0" presId="urn:microsoft.com/office/officeart/2005/8/layout/radial2"/>
    <dgm:cxn modelId="{A165BD80-1E31-475F-8168-ACBDBC9F8F3F}" srcId="{21B6634C-C3BA-4D6B-BC55-468D38E3C912}" destId="{997A277A-24B7-4BAC-AC35-8ACBCD42D4C7}" srcOrd="0" destOrd="0" parTransId="{ED6BF145-C3F0-4575-892B-C1C00003F119}" sibTransId="{9A5636EE-A060-476E-A93F-46BA7AF45066}"/>
    <dgm:cxn modelId="{83DEBBDC-D0B3-4BE1-9539-2A1A8D2A2A77}" type="presOf" srcId="{FA1B5220-3F4A-4DA4-B8EE-5FB10B78D64C}" destId="{2BCF9876-7FE9-4D9C-8E10-142CD7BD9D28}" srcOrd="0" destOrd="0" presId="urn:microsoft.com/office/officeart/2005/8/layout/radial2"/>
    <dgm:cxn modelId="{A718B225-8DFD-42D4-B59C-74067127D62C}" type="presOf" srcId="{48BF04D5-4D4E-4716-9A2F-88BA88BCF1D1}" destId="{3DED7CA1-EA2E-47AA-9E90-21EBBC2DA0E4}" srcOrd="0" destOrd="0" presId="urn:microsoft.com/office/officeart/2005/8/layout/radial2"/>
    <dgm:cxn modelId="{D69828E3-86E3-40C8-BA20-D77D7ADCC354}" type="presOf" srcId="{60CFDCB2-DE82-4C7E-816B-03C7926588E9}" destId="{FC295F05-EAD0-4467-94B1-E7A088E3B2C9}" srcOrd="0" destOrd="0" presId="urn:microsoft.com/office/officeart/2005/8/layout/radial2"/>
    <dgm:cxn modelId="{C282B83A-C743-4784-B336-736632420FF9}" srcId="{BC09F541-D266-42DF-BF91-76870539E6C8}" destId="{FA1B5220-3F4A-4DA4-B8EE-5FB10B78D64C}" srcOrd="2" destOrd="0" parTransId="{DB163688-85DA-4582-BF0C-7A3D2F502E42}" sibTransId="{2C92CF90-2889-427A-AAB3-2E2AE9E145DE}"/>
    <dgm:cxn modelId="{72A4BB6D-7DC6-4161-9851-017DFF968580}" srcId="{904F1C25-C4C9-4BCB-BAD7-79F05069AA9A}" destId="{32240D65-D008-4BB1-B6FB-1FAC874E60DE}" srcOrd="0" destOrd="0" parTransId="{F2EF58C2-0931-48A6-97E3-6AFC402FEE6B}" sibTransId="{B8385CA5-DE02-4E83-BF1E-4073BCE41854}"/>
    <dgm:cxn modelId="{60E83C82-7C10-4B2D-82C1-6447CF7877B9}" type="presOf" srcId="{0F4B20D7-768A-4D05-9040-C03717B760EE}" destId="{21CB8513-6DD4-42C7-9D47-8618391CA626}" srcOrd="0" destOrd="0" presId="urn:microsoft.com/office/officeart/2005/8/layout/radial2"/>
    <dgm:cxn modelId="{92418D1B-6A7B-4A5C-B637-F69FAB957CC0}" type="presOf" srcId="{DB163688-85DA-4582-BF0C-7A3D2F502E42}" destId="{49DB4BA8-982E-41A9-B0D5-4A26C02F7404}" srcOrd="0" destOrd="0" presId="urn:microsoft.com/office/officeart/2005/8/layout/radial2"/>
    <dgm:cxn modelId="{E0B90E9E-4BF8-4BFA-B818-A629179C831B}" type="presParOf" srcId="{53B83684-7B38-42D2-A36F-A3D40E81F2B7}" destId="{1D161A85-4945-40E5-8529-FF84B2C5C910}" srcOrd="0" destOrd="0" presId="urn:microsoft.com/office/officeart/2005/8/layout/radial2"/>
    <dgm:cxn modelId="{F87BB719-C997-431E-B32E-9F07213414CD}" type="presParOf" srcId="{1D161A85-4945-40E5-8529-FF84B2C5C910}" destId="{CF999109-69CC-4844-978B-9BD6F0FAF1CB}" srcOrd="0" destOrd="0" presId="urn:microsoft.com/office/officeart/2005/8/layout/radial2"/>
    <dgm:cxn modelId="{A164C2AF-9A12-499C-829C-4F7E7F5F6763}" type="presParOf" srcId="{CF999109-69CC-4844-978B-9BD6F0FAF1CB}" destId="{49067DC9-258B-4485-976B-2AB38141C8BE}" srcOrd="0" destOrd="0" presId="urn:microsoft.com/office/officeart/2005/8/layout/radial2"/>
    <dgm:cxn modelId="{1A560BF0-3671-400D-A0F7-9FFD80357C16}" type="presParOf" srcId="{CF999109-69CC-4844-978B-9BD6F0FAF1CB}" destId="{84F5C17A-A3E9-4226-9FFC-897A4A46DA6F}" srcOrd="1" destOrd="0" presId="urn:microsoft.com/office/officeart/2005/8/layout/radial2"/>
    <dgm:cxn modelId="{42B81703-7381-4F0D-8A9F-1728211FE85E}" type="presParOf" srcId="{1D161A85-4945-40E5-8529-FF84B2C5C910}" destId="{CF1453A0-182D-4093-94E7-81C53E644876}" srcOrd="1" destOrd="0" presId="urn:microsoft.com/office/officeart/2005/8/layout/radial2"/>
    <dgm:cxn modelId="{F2F25241-CF29-4E9D-B841-78B6CD752BB1}" type="presParOf" srcId="{1D161A85-4945-40E5-8529-FF84B2C5C910}" destId="{1CBCB926-9209-47AB-8C0C-3F8A34780F0B}" srcOrd="2" destOrd="0" presId="urn:microsoft.com/office/officeart/2005/8/layout/radial2"/>
    <dgm:cxn modelId="{A385312C-64EC-4671-892F-5847248A3AEA}" type="presParOf" srcId="{1CBCB926-9209-47AB-8C0C-3F8A34780F0B}" destId="{E7F8D2A2-FD0F-48D1-B0DA-2C4892587498}" srcOrd="0" destOrd="0" presId="urn:microsoft.com/office/officeart/2005/8/layout/radial2"/>
    <dgm:cxn modelId="{48004BF5-CF60-4299-83F0-6FB435C878D4}" type="presParOf" srcId="{1CBCB926-9209-47AB-8C0C-3F8A34780F0B}" destId="{39383624-A6F2-4B15-AE56-2BF6A6CFD440}" srcOrd="1" destOrd="0" presId="urn:microsoft.com/office/officeart/2005/8/layout/radial2"/>
    <dgm:cxn modelId="{FB31C69B-E2EE-49B0-8861-1CB101A71C86}" type="presParOf" srcId="{1D161A85-4945-40E5-8529-FF84B2C5C910}" destId="{3DED7CA1-EA2E-47AA-9E90-21EBBC2DA0E4}" srcOrd="3" destOrd="0" presId="urn:microsoft.com/office/officeart/2005/8/layout/radial2"/>
    <dgm:cxn modelId="{D5DEB616-1CC1-4B6A-B679-CA8F40AC50E5}" type="presParOf" srcId="{1D161A85-4945-40E5-8529-FF84B2C5C910}" destId="{0089C43C-804C-487C-8E8B-9BBC4529B40E}" srcOrd="4" destOrd="0" presId="urn:microsoft.com/office/officeart/2005/8/layout/radial2"/>
    <dgm:cxn modelId="{0FA0E971-0015-405F-82F1-58D2137E66FA}" type="presParOf" srcId="{0089C43C-804C-487C-8E8B-9BBC4529B40E}" destId="{FC295F05-EAD0-4467-94B1-E7A088E3B2C9}" srcOrd="0" destOrd="0" presId="urn:microsoft.com/office/officeart/2005/8/layout/radial2"/>
    <dgm:cxn modelId="{722DB064-E7E5-4402-A4BF-6E5497135434}" type="presParOf" srcId="{0089C43C-804C-487C-8E8B-9BBC4529B40E}" destId="{3AD7DA77-AE44-4AB2-9446-909020196BE7}" srcOrd="1" destOrd="0" presId="urn:microsoft.com/office/officeart/2005/8/layout/radial2"/>
    <dgm:cxn modelId="{8A621F3D-3CA2-4B49-B0BE-DB9CA49351E1}" type="presParOf" srcId="{1D161A85-4945-40E5-8529-FF84B2C5C910}" destId="{49DB4BA8-982E-41A9-B0D5-4A26C02F7404}" srcOrd="5" destOrd="0" presId="urn:microsoft.com/office/officeart/2005/8/layout/radial2"/>
    <dgm:cxn modelId="{F0ACAAE9-4ABE-40C5-8E37-BA67F8458B65}" type="presParOf" srcId="{1D161A85-4945-40E5-8529-FF84B2C5C910}" destId="{890152AE-9B9F-44DC-AEF8-206FE52AF04F}" srcOrd="6" destOrd="0" presId="urn:microsoft.com/office/officeart/2005/8/layout/radial2"/>
    <dgm:cxn modelId="{C5D790EF-3587-4B09-BBF6-136B92A0A270}" type="presParOf" srcId="{890152AE-9B9F-44DC-AEF8-206FE52AF04F}" destId="{2BCF9876-7FE9-4D9C-8E10-142CD7BD9D28}" srcOrd="0" destOrd="0" presId="urn:microsoft.com/office/officeart/2005/8/layout/radial2"/>
    <dgm:cxn modelId="{C987502B-DE19-4F7B-BA81-BA38155677B3}" type="presParOf" srcId="{890152AE-9B9F-44DC-AEF8-206FE52AF04F}" destId="{F11DC396-A20E-4D26-A867-FCF9529DD6A3}" srcOrd="1" destOrd="0" presId="urn:microsoft.com/office/officeart/2005/8/layout/radial2"/>
    <dgm:cxn modelId="{BE5982CD-6A57-44E2-B54E-D30F9EC2E6C3}" type="presParOf" srcId="{1D161A85-4945-40E5-8529-FF84B2C5C910}" destId="{21CB8513-6DD4-42C7-9D47-8618391CA626}" srcOrd="7" destOrd="0" presId="urn:microsoft.com/office/officeart/2005/8/layout/radial2"/>
    <dgm:cxn modelId="{4FF25C6E-782F-4A3B-AA39-C52CFAC816B2}" type="presParOf" srcId="{1D161A85-4945-40E5-8529-FF84B2C5C910}" destId="{9C5A9BAD-1002-4265-B39D-5ECD09C90849}" srcOrd="8" destOrd="0" presId="urn:microsoft.com/office/officeart/2005/8/layout/radial2"/>
    <dgm:cxn modelId="{BB7F3775-ADC1-4ADC-9474-1247EBF82599}" type="presParOf" srcId="{9C5A9BAD-1002-4265-B39D-5ECD09C90849}" destId="{A6EE7AB9-51B3-4421-8224-736278573F42}" srcOrd="0" destOrd="0" presId="urn:microsoft.com/office/officeart/2005/8/layout/radial2"/>
    <dgm:cxn modelId="{43BC63F6-C2A1-4421-8106-8804BCAA97E9}" type="presParOf" srcId="{9C5A9BAD-1002-4265-B39D-5ECD09C90849}" destId="{F9A49F77-D187-430D-ABC5-FCCB54D48D55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B8513-6DD4-42C7-9D47-8618391CA626}">
      <dsp:nvSpPr>
        <dsp:cNvPr id="0" name=""/>
        <dsp:cNvSpPr/>
      </dsp:nvSpPr>
      <dsp:spPr>
        <a:xfrm rot="3682920">
          <a:off x="2077544" y="2315955"/>
          <a:ext cx="610679" cy="35727"/>
        </a:xfrm>
        <a:custGeom>
          <a:avLst/>
          <a:gdLst/>
          <a:ahLst/>
          <a:cxnLst/>
          <a:rect l="0" t="0" r="0" b="0"/>
          <a:pathLst>
            <a:path>
              <a:moveTo>
                <a:pt x="0" y="17863"/>
              </a:moveTo>
              <a:lnTo>
                <a:pt x="610679" y="1786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B4BA8-982E-41A9-B0D5-4A26C02F7404}">
      <dsp:nvSpPr>
        <dsp:cNvPr id="0" name=""/>
        <dsp:cNvSpPr/>
      </dsp:nvSpPr>
      <dsp:spPr>
        <a:xfrm rot="1312520">
          <a:off x="2413350" y="1875748"/>
          <a:ext cx="436354" cy="35727"/>
        </a:xfrm>
        <a:custGeom>
          <a:avLst/>
          <a:gdLst/>
          <a:ahLst/>
          <a:cxnLst/>
          <a:rect l="0" t="0" r="0" b="0"/>
          <a:pathLst>
            <a:path>
              <a:moveTo>
                <a:pt x="0" y="17863"/>
              </a:moveTo>
              <a:lnTo>
                <a:pt x="436354" y="1786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D7CA1-EA2E-47AA-9E90-21EBBC2DA0E4}">
      <dsp:nvSpPr>
        <dsp:cNvPr id="0" name=""/>
        <dsp:cNvSpPr/>
      </dsp:nvSpPr>
      <dsp:spPr>
        <a:xfrm rot="20287480">
          <a:off x="2413350" y="1373106"/>
          <a:ext cx="436354" cy="35727"/>
        </a:xfrm>
        <a:custGeom>
          <a:avLst/>
          <a:gdLst/>
          <a:ahLst/>
          <a:cxnLst/>
          <a:rect l="0" t="0" r="0" b="0"/>
          <a:pathLst>
            <a:path>
              <a:moveTo>
                <a:pt x="0" y="17863"/>
              </a:moveTo>
              <a:lnTo>
                <a:pt x="436354" y="1786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1453A0-182D-4093-94E7-81C53E644876}">
      <dsp:nvSpPr>
        <dsp:cNvPr id="0" name=""/>
        <dsp:cNvSpPr/>
      </dsp:nvSpPr>
      <dsp:spPr>
        <a:xfrm rot="17900992">
          <a:off x="2076037" y="936096"/>
          <a:ext cx="601866" cy="35727"/>
        </a:xfrm>
        <a:custGeom>
          <a:avLst/>
          <a:gdLst/>
          <a:ahLst/>
          <a:cxnLst/>
          <a:rect l="0" t="0" r="0" b="0"/>
          <a:pathLst>
            <a:path>
              <a:moveTo>
                <a:pt x="0" y="17863"/>
              </a:moveTo>
              <a:lnTo>
                <a:pt x="601866" y="1786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5C17A-A3E9-4226-9FFC-897A4A46DA6F}">
      <dsp:nvSpPr>
        <dsp:cNvPr id="0" name=""/>
        <dsp:cNvSpPr/>
      </dsp:nvSpPr>
      <dsp:spPr>
        <a:xfrm>
          <a:off x="1400583" y="1037305"/>
          <a:ext cx="1209972" cy="120997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8D2A2-FD0F-48D1-B0DA-2C4892587498}">
      <dsp:nvSpPr>
        <dsp:cNvPr id="0" name=""/>
        <dsp:cNvSpPr/>
      </dsp:nvSpPr>
      <dsp:spPr>
        <a:xfrm flipH="1">
          <a:off x="2301288" y="1088"/>
          <a:ext cx="787924" cy="7259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/>
            <a:t>巡</a:t>
          </a:r>
          <a:endParaRPr lang="zh-TW" sz="3100" kern="1200" dirty="0"/>
        </a:p>
      </dsp:txBody>
      <dsp:txXfrm>
        <a:off x="2416677" y="107406"/>
        <a:ext cx="557146" cy="513347"/>
      </dsp:txXfrm>
    </dsp:sp>
    <dsp:sp modelId="{39383624-A6F2-4B15-AE56-2BF6A6CFD440}">
      <dsp:nvSpPr>
        <dsp:cNvPr id="0" name=""/>
        <dsp:cNvSpPr/>
      </dsp:nvSpPr>
      <dsp:spPr>
        <a:xfrm flipH="1">
          <a:off x="3084385" y="1088"/>
          <a:ext cx="1181886" cy="725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/>
            <a:t>巡檢容器</a:t>
          </a:r>
          <a:endParaRPr lang="zh-TW" sz="2400" kern="1200" dirty="0"/>
        </a:p>
      </dsp:txBody>
      <dsp:txXfrm>
        <a:off x="3084385" y="1088"/>
        <a:ext cx="1181886" cy="725983"/>
      </dsp:txXfrm>
    </dsp:sp>
    <dsp:sp modelId="{FC295F05-EAD0-4467-94B1-E7A088E3B2C9}">
      <dsp:nvSpPr>
        <dsp:cNvPr id="0" name=""/>
        <dsp:cNvSpPr/>
      </dsp:nvSpPr>
      <dsp:spPr>
        <a:xfrm>
          <a:off x="2807859" y="811442"/>
          <a:ext cx="725983" cy="7259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倒</a:t>
          </a:r>
          <a:endParaRPr lang="zh-TW" sz="3100" kern="1200"/>
        </a:p>
      </dsp:txBody>
      <dsp:txXfrm>
        <a:off x="2914177" y="917760"/>
        <a:ext cx="513347" cy="513347"/>
      </dsp:txXfrm>
    </dsp:sp>
    <dsp:sp modelId="{3AD7DA77-AE44-4AB2-9446-909020196BE7}">
      <dsp:nvSpPr>
        <dsp:cNvPr id="0" name=""/>
        <dsp:cNvSpPr/>
      </dsp:nvSpPr>
      <dsp:spPr>
        <a:xfrm>
          <a:off x="3606441" y="811442"/>
          <a:ext cx="1088975" cy="725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/>
            <a:t>倒掉積水</a:t>
          </a:r>
          <a:endParaRPr lang="zh-TW" sz="2400" kern="1200" dirty="0"/>
        </a:p>
      </dsp:txBody>
      <dsp:txXfrm>
        <a:off x="3606441" y="811442"/>
        <a:ext cx="1088975" cy="725983"/>
      </dsp:txXfrm>
    </dsp:sp>
    <dsp:sp modelId="{2BCF9876-7FE9-4D9C-8E10-142CD7BD9D28}">
      <dsp:nvSpPr>
        <dsp:cNvPr id="0" name=""/>
        <dsp:cNvSpPr/>
      </dsp:nvSpPr>
      <dsp:spPr>
        <a:xfrm>
          <a:off x="2807859" y="1747157"/>
          <a:ext cx="725983" cy="72598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清</a:t>
          </a:r>
          <a:endParaRPr lang="zh-TW" sz="3100" kern="1200"/>
        </a:p>
      </dsp:txBody>
      <dsp:txXfrm>
        <a:off x="2914177" y="1853475"/>
        <a:ext cx="513347" cy="513347"/>
      </dsp:txXfrm>
    </dsp:sp>
    <dsp:sp modelId="{F11DC396-A20E-4D26-A867-FCF9529DD6A3}">
      <dsp:nvSpPr>
        <dsp:cNvPr id="0" name=""/>
        <dsp:cNvSpPr/>
      </dsp:nvSpPr>
      <dsp:spPr>
        <a:xfrm>
          <a:off x="3606441" y="1747157"/>
          <a:ext cx="1088975" cy="725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/>
            <a:t>清潔容器</a:t>
          </a:r>
          <a:endParaRPr lang="zh-TW" sz="2400" kern="1200" dirty="0"/>
        </a:p>
      </dsp:txBody>
      <dsp:txXfrm>
        <a:off x="3606441" y="1747157"/>
        <a:ext cx="1088975" cy="725983"/>
      </dsp:txXfrm>
    </dsp:sp>
    <dsp:sp modelId="{A6EE7AB9-51B3-4421-8224-736278573F42}">
      <dsp:nvSpPr>
        <dsp:cNvPr id="0" name=""/>
        <dsp:cNvSpPr/>
      </dsp:nvSpPr>
      <dsp:spPr>
        <a:xfrm>
          <a:off x="2340001" y="2557510"/>
          <a:ext cx="725983" cy="7259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刷</a:t>
          </a:r>
          <a:endParaRPr lang="zh-TW" sz="3100" kern="1200"/>
        </a:p>
      </dsp:txBody>
      <dsp:txXfrm>
        <a:off x="2446319" y="2663828"/>
        <a:ext cx="513347" cy="513347"/>
      </dsp:txXfrm>
    </dsp:sp>
    <dsp:sp modelId="{F9A49F77-D187-430D-ABC5-FCCB54D48D55}">
      <dsp:nvSpPr>
        <dsp:cNvPr id="0" name=""/>
        <dsp:cNvSpPr/>
      </dsp:nvSpPr>
      <dsp:spPr>
        <a:xfrm>
          <a:off x="3138583" y="2557510"/>
          <a:ext cx="1088975" cy="725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/>
            <a:t>刷除蟲卵</a:t>
          </a:r>
          <a:endParaRPr lang="zh-TW" sz="2400" kern="1200" dirty="0"/>
        </a:p>
      </dsp:txBody>
      <dsp:txXfrm>
        <a:off x="3138583" y="2557510"/>
        <a:ext cx="1088975" cy="725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64824" y="3082834"/>
            <a:ext cx="3278776" cy="3131776"/>
          </a:xfrm>
          <a:prstGeom prst="noSmoking">
            <a:avLst>
              <a:gd name="adj" fmla="val 1270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1829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73151" y="4259032"/>
            <a:ext cx="1290999" cy="106798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1829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795" y="4869787"/>
            <a:ext cx="1625649" cy="134482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1829" l="2146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82513">
            <a:off x="4145936" y="3427306"/>
            <a:ext cx="1494023" cy="123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141429404"/>
              </p:ext>
            </p:extLst>
          </p:nvPr>
        </p:nvGraphicFramePr>
        <p:xfrm>
          <a:off x="1515912" y="2149566"/>
          <a:ext cx="6096000" cy="328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57109" y="4532811"/>
            <a:ext cx="2390503" cy="1420913"/>
          </a:xfrm>
          <a:prstGeom prst="rightArrow">
            <a:avLst/>
          </a:prstGeom>
          <a:solidFill>
            <a:srgbClr val="FF3399"/>
          </a:solidFill>
          <a:ln w="38100">
            <a:solidFill>
              <a:srgbClr val="BE44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sz="2200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zh-TW" altLang="en-US" sz="2200" dirty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2019-10-15T03:07:33Z</dcterms:modified>
</cp:coreProperties>
</file>