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3399"/>
    <a:srgbClr val="FF99CC"/>
    <a:srgbClr val="FF0066"/>
    <a:srgbClr val="FF6699"/>
    <a:srgbClr val="FF33CC"/>
    <a:srgbClr val="3399FF"/>
    <a:srgbClr val="FF9900"/>
    <a:srgbClr val="9999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7CDC6C-BC42-494E-A974-1DF6874135C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B2EA5C9-8AC1-4A47-836D-0F3E063B0489}">
      <dgm:prSet/>
      <dgm:spPr/>
      <dgm:t>
        <a:bodyPr/>
        <a:lstStyle/>
        <a:p>
          <a:pPr rtl="0"/>
          <a:r>
            <a:rPr lang="zh-TW" b="1" dirty="0" smtClean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b="1" dirty="0">
            <a:solidFill>
              <a:srgbClr val="FF33C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C502022-86A0-49B6-9F96-E210BB29C96E}" type="parTrans" cxnId="{C2306765-8A98-478D-A20F-8F9E4629D3D1}">
      <dgm:prSet/>
      <dgm:spPr/>
      <dgm:t>
        <a:bodyPr/>
        <a:lstStyle/>
        <a:p>
          <a:endParaRPr lang="zh-TW" altLang="en-US"/>
        </a:p>
      </dgm:t>
    </dgm:pt>
    <dgm:pt modelId="{0F5B2AF4-F1EA-4249-85A8-D272DC7382D4}" type="sibTrans" cxnId="{C2306765-8A98-478D-A20F-8F9E4629D3D1}">
      <dgm:prSet/>
      <dgm:spPr/>
      <dgm:t>
        <a:bodyPr/>
        <a:lstStyle/>
        <a:p>
          <a:endParaRPr lang="zh-TW" altLang="en-US"/>
        </a:p>
      </dgm:t>
    </dgm:pt>
    <dgm:pt modelId="{C8BDE79F-E1D2-4F80-B948-38CC65601804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83ABD83B-A81A-407C-B6BA-6D265278B664}" type="parTrans" cxnId="{7A97414D-71D8-421B-822F-17981E4EF143}">
      <dgm:prSet/>
      <dgm:spPr/>
      <dgm:t>
        <a:bodyPr/>
        <a:lstStyle/>
        <a:p>
          <a:endParaRPr lang="zh-TW" altLang="en-US"/>
        </a:p>
      </dgm:t>
    </dgm:pt>
    <dgm:pt modelId="{CD00CEEB-F00E-477D-9A65-CAC132BDA04E}" type="sibTrans" cxnId="{7A97414D-71D8-421B-822F-17981E4EF143}">
      <dgm:prSet/>
      <dgm:spPr/>
      <dgm:t>
        <a:bodyPr/>
        <a:lstStyle/>
        <a:p>
          <a:endParaRPr lang="zh-TW" altLang="en-US"/>
        </a:p>
      </dgm:t>
    </dgm:pt>
    <dgm:pt modelId="{99AC998C-0CA1-4A33-AE54-B207AD5BE378}">
      <dgm:prSet/>
      <dgm:spPr/>
      <dgm:t>
        <a:bodyPr/>
        <a:lstStyle/>
        <a:p>
          <a:pPr rtl="0"/>
          <a:r>
            <a:rPr lang="zh-TW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18F090B-4C25-43FF-860D-8DE332040378}" type="parTrans" cxnId="{1386CDE3-FCF9-4E7A-AA5F-6EE7153A5FB9}">
      <dgm:prSet/>
      <dgm:spPr/>
      <dgm:t>
        <a:bodyPr/>
        <a:lstStyle/>
        <a:p>
          <a:endParaRPr lang="zh-TW" altLang="en-US"/>
        </a:p>
      </dgm:t>
    </dgm:pt>
    <dgm:pt modelId="{7EFDC41A-6782-4DE8-B9A7-BEBC66B269FD}" type="sibTrans" cxnId="{1386CDE3-FCF9-4E7A-AA5F-6EE7153A5FB9}">
      <dgm:prSet/>
      <dgm:spPr/>
      <dgm:t>
        <a:bodyPr/>
        <a:lstStyle/>
        <a:p>
          <a:endParaRPr lang="zh-TW" altLang="en-US"/>
        </a:p>
      </dgm:t>
    </dgm:pt>
    <dgm:pt modelId="{1E0D7366-B644-4F3E-AFA2-9BCEB7759589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9AFCD9D1-204A-44CF-BFA9-E87CA4B1B37F}" type="parTrans" cxnId="{0E93C81D-265A-4C53-95C5-DF03DFAEB990}">
      <dgm:prSet/>
      <dgm:spPr/>
      <dgm:t>
        <a:bodyPr/>
        <a:lstStyle/>
        <a:p>
          <a:endParaRPr lang="zh-TW" altLang="en-US"/>
        </a:p>
      </dgm:t>
    </dgm:pt>
    <dgm:pt modelId="{594BEEE0-B46C-4F88-8980-B89413E77067}" type="sibTrans" cxnId="{0E93C81D-265A-4C53-95C5-DF03DFAEB990}">
      <dgm:prSet/>
      <dgm:spPr/>
      <dgm:t>
        <a:bodyPr/>
        <a:lstStyle/>
        <a:p>
          <a:endParaRPr lang="zh-TW" altLang="en-US"/>
        </a:p>
      </dgm:t>
    </dgm:pt>
    <dgm:pt modelId="{54E96610-8855-4B86-A5C1-A2DD9F144E63}">
      <dgm:prSet/>
      <dgm:spPr/>
      <dgm:t>
        <a:bodyPr/>
        <a:lstStyle/>
        <a:p>
          <a:pPr rtl="0"/>
          <a:r>
            <a:rPr lang="zh-TW" dirty="0" smtClean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solidFill>
              <a:srgbClr val="FF00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A9DCC31-8E2A-45D2-9BD8-20542FCB9EA0}" type="parTrans" cxnId="{D1807C2B-3EFE-43ED-9AEC-E65F72296A66}">
      <dgm:prSet/>
      <dgm:spPr/>
      <dgm:t>
        <a:bodyPr/>
        <a:lstStyle/>
        <a:p>
          <a:endParaRPr lang="zh-TW" altLang="en-US"/>
        </a:p>
      </dgm:t>
    </dgm:pt>
    <dgm:pt modelId="{11065036-19FC-48AC-8293-55DB4D37A434}" type="sibTrans" cxnId="{D1807C2B-3EFE-43ED-9AEC-E65F72296A66}">
      <dgm:prSet/>
      <dgm:spPr/>
      <dgm:t>
        <a:bodyPr/>
        <a:lstStyle/>
        <a:p>
          <a:endParaRPr lang="zh-TW" altLang="en-US"/>
        </a:p>
      </dgm:t>
    </dgm:pt>
    <dgm:pt modelId="{5C2EED58-44A1-4C81-8208-0E5F8160D9FA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9D2FA771-AB5A-43EB-B450-8AC336CD590E}" type="parTrans" cxnId="{3D11528D-4E6C-4582-B7B7-30C5A0F93F86}">
      <dgm:prSet/>
      <dgm:spPr/>
      <dgm:t>
        <a:bodyPr/>
        <a:lstStyle/>
        <a:p>
          <a:endParaRPr lang="zh-TW" altLang="en-US"/>
        </a:p>
      </dgm:t>
    </dgm:pt>
    <dgm:pt modelId="{DC1259C0-BDB9-43BF-A79D-3E6BFB7A8E4E}" type="sibTrans" cxnId="{3D11528D-4E6C-4582-B7B7-30C5A0F93F86}">
      <dgm:prSet/>
      <dgm:spPr/>
      <dgm:t>
        <a:bodyPr/>
        <a:lstStyle/>
        <a:p>
          <a:endParaRPr lang="zh-TW" altLang="en-US"/>
        </a:p>
      </dgm:t>
    </dgm:pt>
    <dgm:pt modelId="{FFDC352A-1FE8-4858-A7C5-FDABB15B512E}">
      <dgm:prSet/>
      <dgm:spPr/>
      <dgm:t>
        <a:bodyPr/>
        <a:lstStyle/>
        <a:p>
          <a:pPr rtl="0"/>
          <a:r>
            <a:rPr lang="zh-TW" dirty="0" smtClean="0">
              <a:solidFill>
                <a:srgbClr val="FF99C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solidFill>
              <a:srgbClr val="FF99C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6F0F510-3052-43E6-96C7-265FE701AFE4}" type="parTrans" cxnId="{D035F3A3-575C-4893-83B1-DCC89D0BA5CE}">
      <dgm:prSet/>
      <dgm:spPr/>
      <dgm:t>
        <a:bodyPr/>
        <a:lstStyle/>
        <a:p>
          <a:endParaRPr lang="zh-TW" altLang="en-US"/>
        </a:p>
      </dgm:t>
    </dgm:pt>
    <dgm:pt modelId="{5FC8D122-E6FF-4677-8E77-F43B786F8500}" type="sibTrans" cxnId="{D035F3A3-575C-4893-83B1-DCC89D0BA5CE}">
      <dgm:prSet/>
      <dgm:spPr/>
      <dgm:t>
        <a:bodyPr/>
        <a:lstStyle/>
        <a:p>
          <a:endParaRPr lang="zh-TW" altLang="en-US"/>
        </a:p>
      </dgm:t>
    </dgm:pt>
    <dgm:pt modelId="{66CD09AF-CC10-4284-B4F1-96F22A18AE0D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D67762E4-2EB9-4B9D-A549-6152156F262C}" type="sibTrans" cxnId="{92CB3FA8-F5F7-4632-94B3-1D5A24CBC3F3}">
      <dgm:prSet/>
      <dgm:spPr/>
      <dgm:t>
        <a:bodyPr/>
        <a:lstStyle/>
        <a:p>
          <a:endParaRPr lang="zh-TW" altLang="en-US"/>
        </a:p>
      </dgm:t>
    </dgm:pt>
    <dgm:pt modelId="{982F86A7-5C19-41AF-8649-8D50F08B9857}" type="parTrans" cxnId="{92CB3FA8-F5F7-4632-94B3-1D5A24CBC3F3}">
      <dgm:prSet/>
      <dgm:spPr/>
      <dgm:t>
        <a:bodyPr/>
        <a:lstStyle/>
        <a:p>
          <a:endParaRPr lang="zh-TW" altLang="en-US"/>
        </a:p>
      </dgm:t>
    </dgm:pt>
    <dgm:pt modelId="{D26737EC-E0D5-487A-81CD-15EF2D16BC09}" type="pres">
      <dgm:prSet presAssocID="{807CDC6C-BC42-494E-A974-1DF6874135C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F007830-299F-46EE-A4B1-4940B2398FB6}" type="pres">
      <dgm:prSet presAssocID="{807CDC6C-BC42-494E-A974-1DF6874135CA}" presName="cycle" presStyleCnt="0"/>
      <dgm:spPr/>
    </dgm:pt>
    <dgm:pt modelId="{7B0BCF08-33D8-4149-971D-4DC3BB8B3DF5}" type="pres">
      <dgm:prSet presAssocID="{807CDC6C-BC42-494E-A974-1DF6874135CA}" presName="centerShape" presStyleCnt="0"/>
      <dgm:spPr/>
    </dgm:pt>
    <dgm:pt modelId="{B09C6634-D1CA-40D7-BF7A-45FEB7A04C14}" type="pres">
      <dgm:prSet presAssocID="{807CDC6C-BC42-494E-A974-1DF6874135CA}" presName="connSite" presStyleLbl="node1" presStyleIdx="0" presStyleCnt="5"/>
      <dgm:spPr/>
    </dgm:pt>
    <dgm:pt modelId="{A7411189-ED77-4794-B531-71AA7C2A93D0}" type="pres">
      <dgm:prSet presAssocID="{807CDC6C-BC42-494E-A974-1DF6874135CA}" presName="visible" presStyleLbl="node1" presStyleIdx="0" presStyleCnt="5" custLinFactNeighborX="2240" custLinFactNeighborY="-224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02D167C-2B27-4B92-82E8-25A8443C5C34}" type="pres">
      <dgm:prSet presAssocID="{982F86A7-5C19-41AF-8649-8D50F08B985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EDBF19E-2F1B-445B-846F-A102081E48CF}" type="pres">
      <dgm:prSet presAssocID="{66CD09AF-CC10-4284-B4F1-96F22A18AE0D}" presName="node" presStyleCnt="0"/>
      <dgm:spPr/>
    </dgm:pt>
    <dgm:pt modelId="{E68A6227-0BA8-40AE-AB33-43BBE4EF8FD4}" type="pres">
      <dgm:prSet presAssocID="{66CD09AF-CC10-4284-B4F1-96F22A18AE0D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6CB377-B09A-49B0-84A9-170CFF18D65D}" type="pres">
      <dgm:prSet presAssocID="{66CD09AF-CC10-4284-B4F1-96F22A18AE0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C66F88-E69A-48FC-81C2-600A92521796}" type="pres">
      <dgm:prSet presAssocID="{83ABD83B-A81A-407C-B6BA-6D265278B664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1F4E862-75F9-4180-A799-E5EDFCDAA544}" type="pres">
      <dgm:prSet presAssocID="{C8BDE79F-E1D2-4F80-B948-38CC65601804}" presName="node" presStyleCnt="0"/>
      <dgm:spPr/>
    </dgm:pt>
    <dgm:pt modelId="{D117D27B-24D9-4D37-9E52-A6106D1C8919}" type="pres">
      <dgm:prSet presAssocID="{C8BDE79F-E1D2-4F80-B948-38CC6560180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639653-D14F-4917-8F41-7E2F0A5A1F35}" type="pres">
      <dgm:prSet presAssocID="{C8BDE79F-E1D2-4F80-B948-38CC6560180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B131F9-F970-4ABF-9171-9F040111724E}" type="pres">
      <dgm:prSet presAssocID="{9AFCD9D1-204A-44CF-BFA9-E87CA4B1B37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D2060F0-44BD-447C-80B1-DA49834FE074}" type="pres">
      <dgm:prSet presAssocID="{1E0D7366-B644-4F3E-AFA2-9BCEB7759589}" presName="node" presStyleCnt="0"/>
      <dgm:spPr/>
    </dgm:pt>
    <dgm:pt modelId="{0BB1334A-28B0-43FE-9F11-4F62616B3DDF}" type="pres">
      <dgm:prSet presAssocID="{1E0D7366-B644-4F3E-AFA2-9BCEB775958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15E032-67B7-4FA9-A37C-20F695A3773B}" type="pres">
      <dgm:prSet presAssocID="{1E0D7366-B644-4F3E-AFA2-9BCEB775958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48932E-6537-42C0-9CCE-4619F3460C89}" type="pres">
      <dgm:prSet presAssocID="{9D2FA771-AB5A-43EB-B450-8AC336CD590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398DDC5-8FEE-4898-8BAD-F6E8FEDABF8E}" type="pres">
      <dgm:prSet presAssocID="{5C2EED58-44A1-4C81-8208-0E5F8160D9FA}" presName="node" presStyleCnt="0"/>
      <dgm:spPr/>
    </dgm:pt>
    <dgm:pt modelId="{B5D969AC-2D10-483F-99E5-96FA14F76609}" type="pres">
      <dgm:prSet presAssocID="{5C2EED58-44A1-4C81-8208-0E5F8160D9F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AC320E-A2E0-4AA6-810A-35FDEBF1EAC6}" type="pres">
      <dgm:prSet presAssocID="{5C2EED58-44A1-4C81-8208-0E5F8160D9F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7E9BBE3-45A7-444C-8023-845ABE732D1D}" type="presOf" srcId="{9D2FA771-AB5A-43EB-B450-8AC336CD590E}" destId="{E048932E-6537-42C0-9CCE-4619F3460C89}" srcOrd="0" destOrd="0" presId="urn:microsoft.com/office/officeart/2005/8/layout/radial2"/>
    <dgm:cxn modelId="{6D5AEDAA-9E09-4F9D-B3E9-DDAA84D11A46}" type="presOf" srcId="{99AC998C-0CA1-4A33-AE54-B207AD5BE378}" destId="{85639653-D14F-4917-8F41-7E2F0A5A1F35}" srcOrd="0" destOrd="0" presId="urn:microsoft.com/office/officeart/2005/8/layout/radial2"/>
    <dgm:cxn modelId="{7A97414D-71D8-421B-822F-17981E4EF143}" srcId="{807CDC6C-BC42-494E-A974-1DF6874135CA}" destId="{C8BDE79F-E1D2-4F80-B948-38CC65601804}" srcOrd="1" destOrd="0" parTransId="{83ABD83B-A81A-407C-B6BA-6D265278B664}" sibTransId="{CD00CEEB-F00E-477D-9A65-CAC132BDA04E}"/>
    <dgm:cxn modelId="{FFE29468-0B9E-4B39-9BFB-26DAA05EBD23}" type="presOf" srcId="{1E0D7366-B644-4F3E-AFA2-9BCEB7759589}" destId="{0BB1334A-28B0-43FE-9F11-4F62616B3DDF}" srcOrd="0" destOrd="0" presId="urn:microsoft.com/office/officeart/2005/8/layout/radial2"/>
    <dgm:cxn modelId="{C433E13A-C4A8-458B-A2E2-B7898B866BBC}" type="presOf" srcId="{5C2EED58-44A1-4C81-8208-0E5F8160D9FA}" destId="{B5D969AC-2D10-483F-99E5-96FA14F76609}" srcOrd="0" destOrd="0" presId="urn:microsoft.com/office/officeart/2005/8/layout/radial2"/>
    <dgm:cxn modelId="{D1807C2B-3EFE-43ED-9AEC-E65F72296A66}" srcId="{1E0D7366-B644-4F3E-AFA2-9BCEB7759589}" destId="{54E96610-8855-4B86-A5C1-A2DD9F144E63}" srcOrd="0" destOrd="0" parTransId="{DA9DCC31-8E2A-45D2-9BD8-20542FCB9EA0}" sibTransId="{11065036-19FC-48AC-8293-55DB4D37A434}"/>
    <dgm:cxn modelId="{569A2777-F0A8-4602-AF3A-C017959A2492}" type="presOf" srcId="{54E96610-8855-4B86-A5C1-A2DD9F144E63}" destId="{6815E032-67B7-4FA9-A37C-20F695A3773B}" srcOrd="0" destOrd="0" presId="urn:microsoft.com/office/officeart/2005/8/layout/radial2"/>
    <dgm:cxn modelId="{0E93C81D-265A-4C53-95C5-DF03DFAEB990}" srcId="{807CDC6C-BC42-494E-A974-1DF6874135CA}" destId="{1E0D7366-B644-4F3E-AFA2-9BCEB7759589}" srcOrd="2" destOrd="0" parTransId="{9AFCD9D1-204A-44CF-BFA9-E87CA4B1B37F}" sibTransId="{594BEEE0-B46C-4F88-8980-B89413E77067}"/>
    <dgm:cxn modelId="{920B0C62-CD1A-40AB-A5A2-DD3E5E5B0B1A}" type="presOf" srcId="{9AFCD9D1-204A-44CF-BFA9-E87CA4B1B37F}" destId="{7DB131F9-F970-4ABF-9171-9F040111724E}" srcOrd="0" destOrd="0" presId="urn:microsoft.com/office/officeart/2005/8/layout/radial2"/>
    <dgm:cxn modelId="{1386CDE3-FCF9-4E7A-AA5F-6EE7153A5FB9}" srcId="{C8BDE79F-E1D2-4F80-B948-38CC65601804}" destId="{99AC998C-0CA1-4A33-AE54-B207AD5BE378}" srcOrd="0" destOrd="0" parTransId="{E18F090B-4C25-43FF-860D-8DE332040378}" sibTransId="{7EFDC41A-6782-4DE8-B9A7-BEBC66B269FD}"/>
    <dgm:cxn modelId="{3D11528D-4E6C-4582-B7B7-30C5A0F93F86}" srcId="{807CDC6C-BC42-494E-A974-1DF6874135CA}" destId="{5C2EED58-44A1-4C81-8208-0E5F8160D9FA}" srcOrd="3" destOrd="0" parTransId="{9D2FA771-AB5A-43EB-B450-8AC336CD590E}" sibTransId="{DC1259C0-BDB9-43BF-A79D-3E6BFB7A8E4E}"/>
    <dgm:cxn modelId="{687A49B0-B374-4837-84C9-0B633A13189E}" type="presOf" srcId="{982F86A7-5C19-41AF-8649-8D50F08B9857}" destId="{D02D167C-2B27-4B92-82E8-25A8443C5C34}" srcOrd="0" destOrd="0" presId="urn:microsoft.com/office/officeart/2005/8/layout/radial2"/>
    <dgm:cxn modelId="{92CB3FA8-F5F7-4632-94B3-1D5A24CBC3F3}" srcId="{807CDC6C-BC42-494E-A974-1DF6874135CA}" destId="{66CD09AF-CC10-4284-B4F1-96F22A18AE0D}" srcOrd="0" destOrd="0" parTransId="{982F86A7-5C19-41AF-8649-8D50F08B9857}" sibTransId="{D67762E4-2EB9-4B9D-A549-6152156F262C}"/>
    <dgm:cxn modelId="{76FE45B7-8B68-47D7-8D82-0CDD51B3F701}" type="presOf" srcId="{C8BDE79F-E1D2-4F80-B948-38CC65601804}" destId="{D117D27B-24D9-4D37-9E52-A6106D1C8919}" srcOrd="0" destOrd="0" presId="urn:microsoft.com/office/officeart/2005/8/layout/radial2"/>
    <dgm:cxn modelId="{D035F3A3-575C-4893-83B1-DCC89D0BA5CE}" srcId="{5C2EED58-44A1-4C81-8208-0E5F8160D9FA}" destId="{FFDC352A-1FE8-4858-A7C5-FDABB15B512E}" srcOrd="0" destOrd="0" parTransId="{86F0F510-3052-43E6-96C7-265FE701AFE4}" sibTransId="{5FC8D122-E6FF-4677-8E77-F43B786F8500}"/>
    <dgm:cxn modelId="{F3D7E317-3B3B-4CE5-8D28-FF34534BE987}" type="presOf" srcId="{BB2EA5C9-8AC1-4A47-836D-0F3E063B0489}" destId="{4C6CB377-B09A-49B0-84A9-170CFF18D65D}" srcOrd="0" destOrd="0" presId="urn:microsoft.com/office/officeart/2005/8/layout/radial2"/>
    <dgm:cxn modelId="{EF8F1F6D-1633-4F0D-B52E-9C32C876BF3A}" type="presOf" srcId="{66CD09AF-CC10-4284-B4F1-96F22A18AE0D}" destId="{E68A6227-0BA8-40AE-AB33-43BBE4EF8FD4}" srcOrd="0" destOrd="0" presId="urn:microsoft.com/office/officeart/2005/8/layout/radial2"/>
    <dgm:cxn modelId="{54FEEF83-39F7-44CD-9C1D-995A263A1DD9}" type="presOf" srcId="{807CDC6C-BC42-494E-A974-1DF6874135CA}" destId="{D26737EC-E0D5-487A-81CD-15EF2D16BC09}" srcOrd="0" destOrd="0" presId="urn:microsoft.com/office/officeart/2005/8/layout/radial2"/>
    <dgm:cxn modelId="{C2306765-8A98-478D-A20F-8F9E4629D3D1}" srcId="{66CD09AF-CC10-4284-B4F1-96F22A18AE0D}" destId="{BB2EA5C9-8AC1-4A47-836D-0F3E063B0489}" srcOrd="0" destOrd="0" parTransId="{0C502022-86A0-49B6-9F96-E210BB29C96E}" sibTransId="{0F5B2AF4-F1EA-4249-85A8-D272DC7382D4}"/>
    <dgm:cxn modelId="{4BD565CF-BA44-40EF-A0BB-80D1E6D51CF2}" type="presOf" srcId="{83ABD83B-A81A-407C-B6BA-6D265278B664}" destId="{C9C66F88-E69A-48FC-81C2-600A92521796}" srcOrd="0" destOrd="0" presId="urn:microsoft.com/office/officeart/2005/8/layout/radial2"/>
    <dgm:cxn modelId="{308D79E9-812C-423D-9804-E5BDC95FC2AC}" type="presOf" srcId="{FFDC352A-1FE8-4858-A7C5-FDABB15B512E}" destId="{EEAC320E-A2E0-4AA6-810A-35FDEBF1EAC6}" srcOrd="0" destOrd="0" presId="urn:microsoft.com/office/officeart/2005/8/layout/radial2"/>
    <dgm:cxn modelId="{82504EBC-0C96-45ED-BEF2-DD702C44770E}" type="presParOf" srcId="{D26737EC-E0D5-487A-81CD-15EF2D16BC09}" destId="{1F007830-299F-46EE-A4B1-4940B2398FB6}" srcOrd="0" destOrd="0" presId="urn:microsoft.com/office/officeart/2005/8/layout/radial2"/>
    <dgm:cxn modelId="{EAA2BBA2-91CA-4B91-A478-03CB36F32308}" type="presParOf" srcId="{1F007830-299F-46EE-A4B1-4940B2398FB6}" destId="{7B0BCF08-33D8-4149-971D-4DC3BB8B3DF5}" srcOrd="0" destOrd="0" presId="urn:microsoft.com/office/officeart/2005/8/layout/radial2"/>
    <dgm:cxn modelId="{790CC42B-2114-46A8-80D1-AC8ACDB6363F}" type="presParOf" srcId="{7B0BCF08-33D8-4149-971D-4DC3BB8B3DF5}" destId="{B09C6634-D1CA-40D7-BF7A-45FEB7A04C14}" srcOrd="0" destOrd="0" presId="urn:microsoft.com/office/officeart/2005/8/layout/radial2"/>
    <dgm:cxn modelId="{34E8F1E4-E894-4534-BBBD-30006C10FD5C}" type="presParOf" srcId="{7B0BCF08-33D8-4149-971D-4DC3BB8B3DF5}" destId="{A7411189-ED77-4794-B531-71AA7C2A93D0}" srcOrd="1" destOrd="0" presId="urn:microsoft.com/office/officeart/2005/8/layout/radial2"/>
    <dgm:cxn modelId="{67DD1654-5683-41C7-A317-E3160546CCF1}" type="presParOf" srcId="{1F007830-299F-46EE-A4B1-4940B2398FB6}" destId="{D02D167C-2B27-4B92-82E8-25A8443C5C34}" srcOrd="1" destOrd="0" presId="urn:microsoft.com/office/officeart/2005/8/layout/radial2"/>
    <dgm:cxn modelId="{23CE5640-8B0B-459B-93F5-FF502E0AF06B}" type="presParOf" srcId="{1F007830-299F-46EE-A4B1-4940B2398FB6}" destId="{5EDBF19E-2F1B-445B-846F-A102081E48CF}" srcOrd="2" destOrd="0" presId="urn:microsoft.com/office/officeart/2005/8/layout/radial2"/>
    <dgm:cxn modelId="{85BB951C-739D-4977-AEC3-32083DDBF5A0}" type="presParOf" srcId="{5EDBF19E-2F1B-445B-846F-A102081E48CF}" destId="{E68A6227-0BA8-40AE-AB33-43BBE4EF8FD4}" srcOrd="0" destOrd="0" presId="urn:microsoft.com/office/officeart/2005/8/layout/radial2"/>
    <dgm:cxn modelId="{2A3E563B-7D55-4885-BF72-668771F116E3}" type="presParOf" srcId="{5EDBF19E-2F1B-445B-846F-A102081E48CF}" destId="{4C6CB377-B09A-49B0-84A9-170CFF18D65D}" srcOrd="1" destOrd="0" presId="urn:microsoft.com/office/officeart/2005/8/layout/radial2"/>
    <dgm:cxn modelId="{CBCDD132-C1A2-4CDC-BE36-3D62F1FEEA69}" type="presParOf" srcId="{1F007830-299F-46EE-A4B1-4940B2398FB6}" destId="{C9C66F88-E69A-48FC-81C2-600A92521796}" srcOrd="3" destOrd="0" presId="urn:microsoft.com/office/officeart/2005/8/layout/radial2"/>
    <dgm:cxn modelId="{C323AC89-280F-4FF9-98D4-427C5A9A6C16}" type="presParOf" srcId="{1F007830-299F-46EE-A4B1-4940B2398FB6}" destId="{E1F4E862-75F9-4180-A799-E5EDFCDAA544}" srcOrd="4" destOrd="0" presId="urn:microsoft.com/office/officeart/2005/8/layout/radial2"/>
    <dgm:cxn modelId="{8C14E13E-E838-4579-8F1D-0A7775E55300}" type="presParOf" srcId="{E1F4E862-75F9-4180-A799-E5EDFCDAA544}" destId="{D117D27B-24D9-4D37-9E52-A6106D1C8919}" srcOrd="0" destOrd="0" presId="urn:microsoft.com/office/officeart/2005/8/layout/radial2"/>
    <dgm:cxn modelId="{094F2ADE-AEBF-4FDD-B6B4-18E254ECE42A}" type="presParOf" srcId="{E1F4E862-75F9-4180-A799-E5EDFCDAA544}" destId="{85639653-D14F-4917-8F41-7E2F0A5A1F35}" srcOrd="1" destOrd="0" presId="urn:microsoft.com/office/officeart/2005/8/layout/radial2"/>
    <dgm:cxn modelId="{4EA75B18-77C2-4229-A78A-0FE47E1E66B5}" type="presParOf" srcId="{1F007830-299F-46EE-A4B1-4940B2398FB6}" destId="{7DB131F9-F970-4ABF-9171-9F040111724E}" srcOrd="5" destOrd="0" presId="urn:microsoft.com/office/officeart/2005/8/layout/radial2"/>
    <dgm:cxn modelId="{42013602-E6C6-41CE-A440-DDB53F198807}" type="presParOf" srcId="{1F007830-299F-46EE-A4B1-4940B2398FB6}" destId="{1D2060F0-44BD-447C-80B1-DA49834FE074}" srcOrd="6" destOrd="0" presId="urn:microsoft.com/office/officeart/2005/8/layout/radial2"/>
    <dgm:cxn modelId="{968EDFAB-6708-479B-9CAB-9E56C37EAB3B}" type="presParOf" srcId="{1D2060F0-44BD-447C-80B1-DA49834FE074}" destId="{0BB1334A-28B0-43FE-9F11-4F62616B3DDF}" srcOrd="0" destOrd="0" presId="urn:microsoft.com/office/officeart/2005/8/layout/radial2"/>
    <dgm:cxn modelId="{F7B00802-B5F6-468C-B371-EE36D9B2B7EC}" type="presParOf" srcId="{1D2060F0-44BD-447C-80B1-DA49834FE074}" destId="{6815E032-67B7-4FA9-A37C-20F695A3773B}" srcOrd="1" destOrd="0" presId="urn:microsoft.com/office/officeart/2005/8/layout/radial2"/>
    <dgm:cxn modelId="{17DBAB82-0D5C-4BBE-95B6-27F0A23B80D2}" type="presParOf" srcId="{1F007830-299F-46EE-A4B1-4940B2398FB6}" destId="{E048932E-6537-42C0-9CCE-4619F3460C89}" srcOrd="7" destOrd="0" presId="urn:microsoft.com/office/officeart/2005/8/layout/radial2"/>
    <dgm:cxn modelId="{0466602B-34D2-4256-A1E7-6953EBFB7807}" type="presParOf" srcId="{1F007830-299F-46EE-A4B1-4940B2398FB6}" destId="{5398DDC5-8FEE-4898-8BAD-F6E8FEDABF8E}" srcOrd="8" destOrd="0" presId="urn:microsoft.com/office/officeart/2005/8/layout/radial2"/>
    <dgm:cxn modelId="{D91A3503-ED1E-4413-8583-D621FFCB39D1}" type="presParOf" srcId="{5398DDC5-8FEE-4898-8BAD-F6E8FEDABF8E}" destId="{B5D969AC-2D10-483F-99E5-96FA14F76609}" srcOrd="0" destOrd="0" presId="urn:microsoft.com/office/officeart/2005/8/layout/radial2"/>
    <dgm:cxn modelId="{30ACE436-D809-4FB1-8366-FBC1C90E0D57}" type="presParOf" srcId="{5398DDC5-8FEE-4898-8BAD-F6E8FEDABF8E}" destId="{EEAC320E-A2E0-4AA6-810A-35FDEBF1EAC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48932E-6537-42C0-9CCE-4619F3460C89}">
      <dsp:nvSpPr>
        <dsp:cNvPr id="0" name=""/>
        <dsp:cNvSpPr/>
      </dsp:nvSpPr>
      <dsp:spPr>
        <a:xfrm rot="3682803">
          <a:off x="2368867" y="2516579"/>
          <a:ext cx="663107" cy="34541"/>
        </a:xfrm>
        <a:custGeom>
          <a:avLst/>
          <a:gdLst/>
          <a:ahLst/>
          <a:cxnLst/>
          <a:rect l="0" t="0" r="0" b="0"/>
          <a:pathLst>
            <a:path>
              <a:moveTo>
                <a:pt x="0" y="17270"/>
              </a:moveTo>
              <a:lnTo>
                <a:pt x="663107" y="172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B131F9-F970-4ABF-9171-9F040111724E}">
      <dsp:nvSpPr>
        <dsp:cNvPr id="0" name=""/>
        <dsp:cNvSpPr/>
      </dsp:nvSpPr>
      <dsp:spPr>
        <a:xfrm rot="1312463">
          <a:off x="2733416" y="2038658"/>
          <a:ext cx="473885" cy="34541"/>
        </a:xfrm>
        <a:custGeom>
          <a:avLst/>
          <a:gdLst/>
          <a:ahLst/>
          <a:cxnLst/>
          <a:rect l="0" t="0" r="0" b="0"/>
          <a:pathLst>
            <a:path>
              <a:moveTo>
                <a:pt x="0" y="17270"/>
              </a:moveTo>
              <a:lnTo>
                <a:pt x="473885" y="172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66F88-E69A-48FC-81C2-600A92521796}">
      <dsp:nvSpPr>
        <dsp:cNvPr id="0" name=""/>
        <dsp:cNvSpPr/>
      </dsp:nvSpPr>
      <dsp:spPr>
        <a:xfrm rot="20287537">
          <a:off x="2733416" y="1492960"/>
          <a:ext cx="473885" cy="34541"/>
        </a:xfrm>
        <a:custGeom>
          <a:avLst/>
          <a:gdLst/>
          <a:ahLst/>
          <a:cxnLst/>
          <a:rect l="0" t="0" r="0" b="0"/>
          <a:pathLst>
            <a:path>
              <a:moveTo>
                <a:pt x="0" y="17270"/>
              </a:moveTo>
              <a:lnTo>
                <a:pt x="473885" y="172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D167C-2B27-4B92-82E8-25A8443C5C34}">
      <dsp:nvSpPr>
        <dsp:cNvPr id="0" name=""/>
        <dsp:cNvSpPr/>
      </dsp:nvSpPr>
      <dsp:spPr>
        <a:xfrm rot="17917197">
          <a:off x="2368867" y="1015039"/>
          <a:ext cx="663107" cy="34541"/>
        </a:xfrm>
        <a:custGeom>
          <a:avLst/>
          <a:gdLst/>
          <a:ahLst/>
          <a:cxnLst/>
          <a:rect l="0" t="0" r="0" b="0"/>
          <a:pathLst>
            <a:path>
              <a:moveTo>
                <a:pt x="0" y="17270"/>
              </a:moveTo>
              <a:lnTo>
                <a:pt x="663107" y="172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11189-ED77-4794-B531-71AA7C2A93D0}">
      <dsp:nvSpPr>
        <dsp:cNvPr id="0" name=""/>
        <dsp:cNvSpPr/>
      </dsp:nvSpPr>
      <dsp:spPr>
        <a:xfrm>
          <a:off x="1663418" y="1096904"/>
          <a:ext cx="1313506" cy="131350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8A6227-0BA8-40AE-AB33-43BBE4EF8FD4}">
      <dsp:nvSpPr>
        <dsp:cNvPr id="0" name=""/>
        <dsp:cNvSpPr/>
      </dsp:nvSpPr>
      <dsp:spPr>
        <a:xfrm>
          <a:off x="2653932" y="1309"/>
          <a:ext cx="788103" cy="788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巡</a:t>
          </a:r>
          <a:endParaRPr lang="zh-TW" sz="3300" kern="1200" dirty="0"/>
        </a:p>
      </dsp:txBody>
      <dsp:txXfrm>
        <a:off x="2769347" y="116724"/>
        <a:ext cx="557273" cy="557273"/>
      </dsp:txXfrm>
    </dsp:sp>
    <dsp:sp modelId="{4C6CB377-B09A-49B0-84A9-170CFF18D65D}">
      <dsp:nvSpPr>
        <dsp:cNvPr id="0" name=""/>
        <dsp:cNvSpPr/>
      </dsp:nvSpPr>
      <dsp:spPr>
        <a:xfrm>
          <a:off x="3520846" y="1309"/>
          <a:ext cx="1182155" cy="788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b="1" kern="1200" dirty="0" smtClean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400" b="1" kern="1200" dirty="0">
            <a:solidFill>
              <a:srgbClr val="FF33C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20846" y="1309"/>
        <a:ext cx="1182155" cy="788103"/>
      </dsp:txXfrm>
    </dsp:sp>
    <dsp:sp modelId="{D117D27B-24D9-4D37-9E52-A6106D1C8919}">
      <dsp:nvSpPr>
        <dsp:cNvPr id="0" name=""/>
        <dsp:cNvSpPr/>
      </dsp:nvSpPr>
      <dsp:spPr>
        <a:xfrm>
          <a:off x="3161872" y="881087"/>
          <a:ext cx="788103" cy="788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倒</a:t>
          </a:r>
          <a:endParaRPr lang="zh-TW" sz="3300" kern="1200" dirty="0"/>
        </a:p>
      </dsp:txBody>
      <dsp:txXfrm>
        <a:off x="3277287" y="996502"/>
        <a:ext cx="557273" cy="557273"/>
      </dsp:txXfrm>
    </dsp:sp>
    <dsp:sp modelId="{85639653-D14F-4917-8F41-7E2F0A5A1F35}">
      <dsp:nvSpPr>
        <dsp:cNvPr id="0" name=""/>
        <dsp:cNvSpPr/>
      </dsp:nvSpPr>
      <dsp:spPr>
        <a:xfrm>
          <a:off x="4028786" y="881087"/>
          <a:ext cx="1182155" cy="788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400" kern="1200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028786" y="881087"/>
        <a:ext cx="1182155" cy="788103"/>
      </dsp:txXfrm>
    </dsp:sp>
    <dsp:sp modelId="{0BB1334A-28B0-43FE-9F11-4F62616B3DDF}">
      <dsp:nvSpPr>
        <dsp:cNvPr id="0" name=""/>
        <dsp:cNvSpPr/>
      </dsp:nvSpPr>
      <dsp:spPr>
        <a:xfrm>
          <a:off x="3161872" y="1896968"/>
          <a:ext cx="788103" cy="788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清</a:t>
          </a:r>
          <a:endParaRPr lang="zh-TW" sz="3300" kern="1200" dirty="0"/>
        </a:p>
      </dsp:txBody>
      <dsp:txXfrm>
        <a:off x="3277287" y="2012383"/>
        <a:ext cx="557273" cy="557273"/>
      </dsp:txXfrm>
    </dsp:sp>
    <dsp:sp modelId="{6815E032-67B7-4FA9-A37C-20F695A3773B}">
      <dsp:nvSpPr>
        <dsp:cNvPr id="0" name=""/>
        <dsp:cNvSpPr/>
      </dsp:nvSpPr>
      <dsp:spPr>
        <a:xfrm>
          <a:off x="4028786" y="1896968"/>
          <a:ext cx="1182155" cy="788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400" kern="1200" dirty="0">
            <a:solidFill>
              <a:srgbClr val="FF00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028786" y="1896968"/>
        <a:ext cx="1182155" cy="788103"/>
      </dsp:txXfrm>
    </dsp:sp>
    <dsp:sp modelId="{B5D969AC-2D10-483F-99E5-96FA14F76609}">
      <dsp:nvSpPr>
        <dsp:cNvPr id="0" name=""/>
        <dsp:cNvSpPr/>
      </dsp:nvSpPr>
      <dsp:spPr>
        <a:xfrm>
          <a:off x="2653932" y="2776746"/>
          <a:ext cx="788103" cy="788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刷</a:t>
          </a:r>
          <a:endParaRPr lang="zh-TW" sz="3300" kern="1200" dirty="0"/>
        </a:p>
      </dsp:txBody>
      <dsp:txXfrm>
        <a:off x="2769347" y="2892161"/>
        <a:ext cx="557273" cy="557273"/>
      </dsp:txXfrm>
    </dsp:sp>
    <dsp:sp modelId="{EEAC320E-A2E0-4AA6-810A-35FDEBF1EAC6}">
      <dsp:nvSpPr>
        <dsp:cNvPr id="0" name=""/>
        <dsp:cNvSpPr/>
      </dsp:nvSpPr>
      <dsp:spPr>
        <a:xfrm>
          <a:off x="3520846" y="2776746"/>
          <a:ext cx="1182155" cy="788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solidFill>
                <a:srgbClr val="FF99C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400" kern="1200" dirty="0">
            <a:solidFill>
              <a:srgbClr val="FF99C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20846" y="2776746"/>
        <a:ext cx="1182155" cy="788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7" y="537875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968402" y="3331029"/>
            <a:ext cx="2987825" cy="2756262"/>
          </a:xfrm>
          <a:prstGeom prst="noSmoking">
            <a:avLst>
              <a:gd name="adj" fmla="val 1379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97536" l="3970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10610">
            <a:off x="4366237" y="3502848"/>
            <a:ext cx="1597434" cy="129054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97536" l="3970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270" y="4781258"/>
            <a:ext cx="1973643" cy="156624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97536" l="3970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85287" flipH="1">
            <a:off x="2591509" y="4276533"/>
            <a:ext cx="1973643" cy="156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27444031"/>
              </p:ext>
            </p:extLst>
          </p:nvPr>
        </p:nvGraphicFramePr>
        <p:xfrm>
          <a:off x="1227908" y="1580606"/>
          <a:ext cx="6844938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83234" y="4843591"/>
            <a:ext cx="2154066" cy="1085524"/>
          </a:xfrm>
          <a:prstGeom prst="rightArrow">
            <a:avLst/>
          </a:prstGeom>
          <a:solidFill>
            <a:srgbClr val="FF3399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200" smtClean="0">
                <a:solidFill>
                  <a:srgbClr val="00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  <a:endParaRPr lang="zh-TW" altLang="en-US" sz="2200" dirty="0">
              <a:solidFill>
                <a:srgbClr val="00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2019-10-15T03:07:01Z</dcterms:modified>
</cp:coreProperties>
</file>