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00FFFF"/>
    <a:srgbClr val="FF33CC"/>
    <a:srgbClr val="9999FF"/>
    <a:srgbClr val="9966FF"/>
    <a:srgbClr val="FF99CC"/>
    <a:srgbClr val="3399FF"/>
    <a:srgbClr val="FF6699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938B31-3283-407C-BD95-0C91CE40E4F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B8EED59-8CCC-4E36-8A5A-B6F0D5EBDEAE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6E79ECE-7A46-43AC-BAA3-E863BA394638}" type="parTrans" cxnId="{C66F9DFA-972C-4B4A-81EB-44EB2D29704C}">
      <dgm:prSet/>
      <dgm:spPr/>
      <dgm:t>
        <a:bodyPr/>
        <a:lstStyle/>
        <a:p>
          <a:endParaRPr lang="zh-TW" altLang="en-US"/>
        </a:p>
      </dgm:t>
    </dgm:pt>
    <dgm:pt modelId="{DB23FB03-5D64-4145-84C7-59DBC97AA965}" type="sibTrans" cxnId="{C66F9DFA-972C-4B4A-81EB-44EB2D29704C}">
      <dgm:prSet/>
      <dgm:spPr/>
      <dgm:t>
        <a:bodyPr/>
        <a:lstStyle/>
        <a:p>
          <a:endParaRPr lang="zh-TW" altLang="en-US"/>
        </a:p>
      </dgm:t>
    </dgm:pt>
    <dgm:pt modelId="{2A764E9C-FD96-4E70-AD3F-91E530FF24E9}">
      <dgm:prSet/>
      <dgm:spPr/>
      <dgm:t>
        <a:bodyPr/>
        <a:lstStyle/>
        <a:p>
          <a:pPr rtl="0"/>
          <a:r>
            <a:rPr lang="zh-TW" dirty="0" smtClean="0">
              <a:latin typeface="文鼎特標準宋體" panose="020B0602010101010101" pitchFamily="34" charset="-120"/>
              <a:ea typeface="文鼎特標準宋體" panose="020B0602010101010101" pitchFamily="34" charset="-120"/>
            </a:rPr>
            <a:t>巡檢容器</a:t>
          </a:r>
          <a:endParaRPr lang="zh-TW" dirty="0"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gm:t>
    </dgm:pt>
    <dgm:pt modelId="{3173D51A-643E-40D2-BE43-CF2EFE98F754}" type="parTrans" cxnId="{44EB21E3-5B57-4E45-81DE-3CEE3AFA5108}">
      <dgm:prSet/>
      <dgm:spPr/>
      <dgm:t>
        <a:bodyPr/>
        <a:lstStyle/>
        <a:p>
          <a:endParaRPr lang="zh-TW" altLang="en-US"/>
        </a:p>
      </dgm:t>
    </dgm:pt>
    <dgm:pt modelId="{A92E7894-529C-4F7D-B5E9-4DAABAEBA943}" type="sibTrans" cxnId="{44EB21E3-5B57-4E45-81DE-3CEE3AFA5108}">
      <dgm:prSet/>
      <dgm:spPr/>
      <dgm:t>
        <a:bodyPr/>
        <a:lstStyle/>
        <a:p>
          <a:endParaRPr lang="zh-TW" altLang="en-US"/>
        </a:p>
      </dgm:t>
    </dgm:pt>
    <dgm:pt modelId="{BACDD4BB-96E3-4DAD-8FA7-718D80BA6E6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CC3E3DC-FD72-491D-BBB8-98C43649BFDD}" type="parTrans" cxnId="{FD9FEE51-DF7E-4CD6-9B30-DD483D97464B}">
      <dgm:prSet/>
      <dgm:spPr/>
      <dgm:t>
        <a:bodyPr/>
        <a:lstStyle/>
        <a:p>
          <a:endParaRPr lang="zh-TW" altLang="en-US"/>
        </a:p>
      </dgm:t>
    </dgm:pt>
    <dgm:pt modelId="{EDD342E8-3C4A-4A0C-A603-84D39D989C25}" type="sibTrans" cxnId="{FD9FEE51-DF7E-4CD6-9B30-DD483D97464B}">
      <dgm:prSet/>
      <dgm:spPr/>
      <dgm:t>
        <a:bodyPr/>
        <a:lstStyle/>
        <a:p>
          <a:endParaRPr lang="zh-TW" altLang="en-US"/>
        </a:p>
      </dgm:t>
    </dgm:pt>
    <dgm:pt modelId="{598A8FB2-C008-4B37-A6C7-548B650351A4}">
      <dgm:prSet/>
      <dgm:spPr/>
      <dgm:t>
        <a:bodyPr/>
        <a:lstStyle/>
        <a:p>
          <a:pPr rtl="0"/>
          <a:r>
            <a:rPr lang="zh-TW" dirty="0" smtClean="0">
              <a:solidFill>
                <a:schemeClr val="tx1">
                  <a:lumMod val="95000"/>
                  <a:lumOff val="5000"/>
                </a:schemeClr>
              </a:solidFill>
              <a:latin typeface="文鼎特標準宋體" panose="020B0602010101010101" pitchFamily="34" charset="-120"/>
              <a:ea typeface="文鼎特標準宋體" panose="020B0602010101010101" pitchFamily="34" charset="-120"/>
            </a:rPr>
            <a:t>倒掉積水</a:t>
          </a:r>
          <a:endParaRPr lang="zh-TW" dirty="0">
            <a:solidFill>
              <a:schemeClr val="tx1">
                <a:lumMod val="95000"/>
                <a:lumOff val="5000"/>
              </a:schemeClr>
            </a:solidFill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gm:t>
    </dgm:pt>
    <dgm:pt modelId="{69F02047-83A8-42EA-A028-16AEDF7585DE}" type="parTrans" cxnId="{D1158A61-7621-4041-9E7A-956EDEDA8141}">
      <dgm:prSet/>
      <dgm:spPr/>
      <dgm:t>
        <a:bodyPr/>
        <a:lstStyle/>
        <a:p>
          <a:endParaRPr lang="zh-TW" altLang="en-US"/>
        </a:p>
      </dgm:t>
    </dgm:pt>
    <dgm:pt modelId="{D2731A35-FBF7-45C0-A4D8-D486D56CBC9B}" type="sibTrans" cxnId="{D1158A61-7621-4041-9E7A-956EDEDA8141}">
      <dgm:prSet/>
      <dgm:spPr/>
      <dgm:t>
        <a:bodyPr/>
        <a:lstStyle/>
        <a:p>
          <a:endParaRPr lang="zh-TW" altLang="en-US"/>
        </a:p>
      </dgm:t>
    </dgm:pt>
    <dgm:pt modelId="{47B8F63B-2EA2-4692-85D7-EF95172BC23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8EE658F-7F14-420A-BC79-C2CB87B88640}" type="parTrans" cxnId="{3D3C6CF9-5527-4285-B857-B1AEFC155115}">
      <dgm:prSet/>
      <dgm:spPr/>
      <dgm:t>
        <a:bodyPr/>
        <a:lstStyle/>
        <a:p>
          <a:endParaRPr lang="zh-TW" altLang="en-US"/>
        </a:p>
      </dgm:t>
    </dgm:pt>
    <dgm:pt modelId="{12467E96-7528-4B3E-82BF-A027974BC279}" type="sibTrans" cxnId="{3D3C6CF9-5527-4285-B857-B1AEFC155115}">
      <dgm:prSet/>
      <dgm:spPr/>
      <dgm:t>
        <a:bodyPr/>
        <a:lstStyle/>
        <a:p>
          <a:endParaRPr lang="zh-TW" altLang="en-US"/>
        </a:p>
      </dgm:t>
    </dgm:pt>
    <dgm:pt modelId="{43A577DB-5BF4-4923-B845-E20B8084E3D7}">
      <dgm:prSet/>
      <dgm:spPr/>
      <dgm:t>
        <a:bodyPr/>
        <a:lstStyle/>
        <a:p>
          <a:pPr rtl="0"/>
          <a:r>
            <a:rPr lang="zh-TW" dirty="0" smtClean="0">
              <a:latin typeface="文鼎特標準宋體" panose="020B0602010101010101" pitchFamily="34" charset="-120"/>
              <a:ea typeface="文鼎特標準宋體" panose="020B0602010101010101" pitchFamily="34" charset="-120"/>
            </a:rPr>
            <a:t>清潔容器</a:t>
          </a:r>
          <a:endParaRPr lang="zh-TW" dirty="0"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gm:t>
    </dgm:pt>
    <dgm:pt modelId="{5776A5EA-DE44-47E9-A459-7ED295DD53C1}" type="parTrans" cxnId="{975F1EEE-3C9F-4B34-A25B-766264F84378}">
      <dgm:prSet/>
      <dgm:spPr/>
      <dgm:t>
        <a:bodyPr/>
        <a:lstStyle/>
        <a:p>
          <a:endParaRPr lang="zh-TW" altLang="en-US"/>
        </a:p>
      </dgm:t>
    </dgm:pt>
    <dgm:pt modelId="{63EF0F2C-7FA8-41F1-8EB0-9959A630A2E9}" type="sibTrans" cxnId="{975F1EEE-3C9F-4B34-A25B-766264F84378}">
      <dgm:prSet/>
      <dgm:spPr/>
      <dgm:t>
        <a:bodyPr/>
        <a:lstStyle/>
        <a:p>
          <a:endParaRPr lang="zh-TW" altLang="en-US"/>
        </a:p>
      </dgm:t>
    </dgm:pt>
    <dgm:pt modelId="{419797E8-F140-42EC-A9D4-31433867C2D3}">
      <dgm:prSet/>
      <dgm:spPr/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BDAF43A-B7FF-4131-859F-042351400309}" type="parTrans" cxnId="{132211E3-813C-4937-A736-528A90D63ADC}">
      <dgm:prSet/>
      <dgm:spPr/>
      <dgm:t>
        <a:bodyPr/>
        <a:lstStyle/>
        <a:p>
          <a:endParaRPr lang="zh-TW" altLang="en-US"/>
        </a:p>
      </dgm:t>
    </dgm:pt>
    <dgm:pt modelId="{1A38E86C-1339-48A3-8CC1-403ADB04FFEC}" type="sibTrans" cxnId="{132211E3-813C-4937-A736-528A90D63ADC}">
      <dgm:prSet/>
      <dgm:spPr/>
      <dgm:t>
        <a:bodyPr/>
        <a:lstStyle/>
        <a:p>
          <a:endParaRPr lang="zh-TW" altLang="en-US"/>
        </a:p>
      </dgm:t>
    </dgm:pt>
    <dgm:pt modelId="{9300B1FC-BFC0-4590-90AC-3E7506C2C3CE}">
      <dgm:prSet/>
      <dgm:spPr/>
      <dgm:t>
        <a:bodyPr/>
        <a:lstStyle/>
        <a:p>
          <a:pPr rtl="0"/>
          <a:r>
            <a:rPr lang="zh-TW" dirty="0" smtClean="0">
              <a:latin typeface="文鼎特標準宋體" panose="020B0602010101010101" pitchFamily="34" charset="-120"/>
              <a:ea typeface="文鼎特標準宋體" panose="020B0602010101010101" pitchFamily="34" charset="-120"/>
            </a:rPr>
            <a:t>刷除蟲卵</a:t>
          </a:r>
          <a:endParaRPr lang="zh-TW" dirty="0"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gm:t>
    </dgm:pt>
    <dgm:pt modelId="{7343DBBD-B5A4-4C55-891E-436E57DE148A}" type="parTrans" cxnId="{16E1679F-283B-4D90-A4AF-7C5BA3E2650E}">
      <dgm:prSet/>
      <dgm:spPr/>
      <dgm:t>
        <a:bodyPr/>
        <a:lstStyle/>
        <a:p>
          <a:endParaRPr lang="zh-TW" altLang="en-US"/>
        </a:p>
      </dgm:t>
    </dgm:pt>
    <dgm:pt modelId="{4FEEDC46-FB31-4CF4-A474-629C0DC4B4AC}" type="sibTrans" cxnId="{16E1679F-283B-4D90-A4AF-7C5BA3E2650E}">
      <dgm:prSet/>
      <dgm:spPr/>
      <dgm:t>
        <a:bodyPr/>
        <a:lstStyle/>
        <a:p>
          <a:endParaRPr lang="zh-TW" altLang="en-US"/>
        </a:p>
      </dgm:t>
    </dgm:pt>
    <dgm:pt modelId="{B7A09B5C-701D-49B5-B7B8-307EA29CFE91}" type="pres">
      <dgm:prSet presAssocID="{96938B31-3283-407C-BD95-0C91CE40E4F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4C8502D-7D17-4FA9-B917-D6CE07EE6542}" type="pres">
      <dgm:prSet presAssocID="{96938B31-3283-407C-BD95-0C91CE40E4FB}" presName="cycle" presStyleCnt="0"/>
      <dgm:spPr/>
    </dgm:pt>
    <dgm:pt modelId="{643DFB3A-469D-4D23-A0AD-CE3117C6DF33}" type="pres">
      <dgm:prSet presAssocID="{96938B31-3283-407C-BD95-0C91CE40E4FB}" presName="centerShape" presStyleCnt="0"/>
      <dgm:spPr/>
    </dgm:pt>
    <dgm:pt modelId="{93B40457-8FD4-45A9-95E5-EDCD16C503EC}" type="pres">
      <dgm:prSet presAssocID="{96938B31-3283-407C-BD95-0C91CE40E4FB}" presName="connSite" presStyleLbl="node1" presStyleIdx="0" presStyleCnt="5"/>
      <dgm:spPr/>
    </dgm:pt>
    <dgm:pt modelId="{28BCD586-A319-41EA-B8BD-41522E6CA756}" type="pres">
      <dgm:prSet presAssocID="{96938B31-3283-407C-BD95-0C91CE40E4FB}" presName="visible" presStyleLbl="node1" presStyleIdx="0" presStyleCnt="5"/>
      <dgm:spPr/>
    </dgm:pt>
    <dgm:pt modelId="{69E5F708-2023-4B4F-B3F2-1434EBF7B341}" type="pres">
      <dgm:prSet presAssocID="{C6E79ECE-7A46-43AC-BAA3-E863BA39463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1970414-6C86-4F8A-A61E-93818477A6E9}" type="pres">
      <dgm:prSet presAssocID="{9B8EED59-8CCC-4E36-8A5A-B6F0D5EBDEAE}" presName="node" presStyleCnt="0"/>
      <dgm:spPr/>
    </dgm:pt>
    <dgm:pt modelId="{AA07C4FF-675E-4550-A91A-47E7220E8850}" type="pres">
      <dgm:prSet presAssocID="{9B8EED59-8CCC-4E36-8A5A-B6F0D5EBDEAE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9B4DF5-7C35-4879-9270-BEF9E50492AB}" type="pres">
      <dgm:prSet presAssocID="{9B8EED59-8CCC-4E36-8A5A-B6F0D5EBDEA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82B913-E560-432F-B877-31CB8A12D63D}" type="pres">
      <dgm:prSet presAssocID="{6CC3E3DC-FD72-491D-BBB8-98C43649BFD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DBDC634-CA8E-4573-B321-2717DACAAE2E}" type="pres">
      <dgm:prSet presAssocID="{BACDD4BB-96E3-4DAD-8FA7-718D80BA6E6D}" presName="node" presStyleCnt="0"/>
      <dgm:spPr/>
    </dgm:pt>
    <dgm:pt modelId="{FF87C7C1-55FD-4731-AEE4-B4F6325254A6}" type="pres">
      <dgm:prSet presAssocID="{BACDD4BB-96E3-4DAD-8FA7-718D80BA6E6D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0779C9-F30E-4CC5-B85F-AE92938BFF01}" type="pres">
      <dgm:prSet presAssocID="{BACDD4BB-96E3-4DAD-8FA7-718D80BA6E6D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820FD7-AA8A-413A-94C9-4FA27CDBDA99}" type="pres">
      <dgm:prSet presAssocID="{78EE658F-7F14-420A-BC79-C2CB87B88640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6084980E-4A03-432B-AF88-7EC804438CA6}" type="pres">
      <dgm:prSet presAssocID="{47B8F63B-2EA2-4692-85D7-EF95172BC235}" presName="node" presStyleCnt="0"/>
      <dgm:spPr/>
    </dgm:pt>
    <dgm:pt modelId="{41C2B148-AE96-4089-BAED-207B3870BF5B}" type="pres">
      <dgm:prSet presAssocID="{47B8F63B-2EA2-4692-85D7-EF95172BC235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8636BB-BB3B-40A0-8CF3-6B3E524C3B2C}" type="pres">
      <dgm:prSet presAssocID="{47B8F63B-2EA2-4692-85D7-EF95172BC235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F25D57-A19D-4408-B6E6-05B47DE43A87}" type="pres">
      <dgm:prSet presAssocID="{2BDAF43A-B7FF-4131-859F-04235140030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B452E078-555C-4630-8782-131C735C8485}" type="pres">
      <dgm:prSet presAssocID="{419797E8-F140-42EC-A9D4-31433867C2D3}" presName="node" presStyleCnt="0"/>
      <dgm:spPr/>
    </dgm:pt>
    <dgm:pt modelId="{D586CBD4-2D36-46D6-9617-366F419AE2FB}" type="pres">
      <dgm:prSet presAssocID="{419797E8-F140-42EC-A9D4-31433867C2D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EA2D85-F712-43F7-9AFA-618862F2DA45}" type="pres">
      <dgm:prSet presAssocID="{419797E8-F140-42EC-A9D4-31433867C2D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D3C6CF9-5527-4285-B857-B1AEFC155115}" srcId="{96938B31-3283-407C-BD95-0C91CE40E4FB}" destId="{47B8F63B-2EA2-4692-85D7-EF95172BC235}" srcOrd="2" destOrd="0" parTransId="{78EE658F-7F14-420A-BC79-C2CB87B88640}" sibTransId="{12467E96-7528-4B3E-82BF-A027974BC279}"/>
    <dgm:cxn modelId="{C66F9DFA-972C-4B4A-81EB-44EB2D29704C}" srcId="{96938B31-3283-407C-BD95-0C91CE40E4FB}" destId="{9B8EED59-8CCC-4E36-8A5A-B6F0D5EBDEAE}" srcOrd="0" destOrd="0" parTransId="{C6E79ECE-7A46-43AC-BAA3-E863BA394638}" sibTransId="{DB23FB03-5D64-4145-84C7-59DBC97AA965}"/>
    <dgm:cxn modelId="{132211E3-813C-4937-A736-528A90D63ADC}" srcId="{96938B31-3283-407C-BD95-0C91CE40E4FB}" destId="{419797E8-F140-42EC-A9D4-31433867C2D3}" srcOrd="3" destOrd="0" parTransId="{2BDAF43A-B7FF-4131-859F-042351400309}" sibTransId="{1A38E86C-1339-48A3-8CC1-403ADB04FFEC}"/>
    <dgm:cxn modelId="{FF81FEE7-3F88-4F6A-91ED-5448B3CAD9EC}" type="presOf" srcId="{2BDAF43A-B7FF-4131-859F-042351400309}" destId="{27F25D57-A19D-4408-B6E6-05B47DE43A87}" srcOrd="0" destOrd="0" presId="urn:microsoft.com/office/officeart/2005/8/layout/radial2"/>
    <dgm:cxn modelId="{A99BAE0B-7DAC-4D9C-B396-043B8B6817BE}" type="presOf" srcId="{47B8F63B-2EA2-4692-85D7-EF95172BC235}" destId="{41C2B148-AE96-4089-BAED-207B3870BF5B}" srcOrd="0" destOrd="0" presId="urn:microsoft.com/office/officeart/2005/8/layout/radial2"/>
    <dgm:cxn modelId="{0FBE74CA-2F91-423B-8B17-E1CCA6036C4F}" type="presOf" srcId="{2A764E9C-FD96-4E70-AD3F-91E530FF24E9}" destId="{9C9B4DF5-7C35-4879-9270-BEF9E50492AB}" srcOrd="0" destOrd="0" presId="urn:microsoft.com/office/officeart/2005/8/layout/radial2"/>
    <dgm:cxn modelId="{82E14096-37D3-42F1-AF47-1716B2C8612E}" type="presOf" srcId="{598A8FB2-C008-4B37-A6C7-548B650351A4}" destId="{0D0779C9-F30E-4CC5-B85F-AE92938BFF01}" srcOrd="0" destOrd="0" presId="urn:microsoft.com/office/officeart/2005/8/layout/radial2"/>
    <dgm:cxn modelId="{C6FFDFCE-5F03-453F-9396-9340A6A6F596}" type="presOf" srcId="{C6E79ECE-7A46-43AC-BAA3-E863BA394638}" destId="{69E5F708-2023-4B4F-B3F2-1434EBF7B341}" srcOrd="0" destOrd="0" presId="urn:microsoft.com/office/officeart/2005/8/layout/radial2"/>
    <dgm:cxn modelId="{3C568EDB-043A-4125-B5A8-F962FEA40F71}" type="presOf" srcId="{9300B1FC-BFC0-4590-90AC-3E7506C2C3CE}" destId="{4CEA2D85-F712-43F7-9AFA-618862F2DA45}" srcOrd="0" destOrd="0" presId="urn:microsoft.com/office/officeart/2005/8/layout/radial2"/>
    <dgm:cxn modelId="{EFC66E9B-24B0-4BBC-9569-231D3770B00F}" type="presOf" srcId="{9B8EED59-8CCC-4E36-8A5A-B6F0D5EBDEAE}" destId="{AA07C4FF-675E-4550-A91A-47E7220E8850}" srcOrd="0" destOrd="0" presId="urn:microsoft.com/office/officeart/2005/8/layout/radial2"/>
    <dgm:cxn modelId="{86F525B9-D8B3-4769-8B5A-4BA27D45963B}" type="presOf" srcId="{6CC3E3DC-FD72-491D-BBB8-98C43649BFDD}" destId="{7182B913-E560-432F-B877-31CB8A12D63D}" srcOrd="0" destOrd="0" presId="urn:microsoft.com/office/officeart/2005/8/layout/radial2"/>
    <dgm:cxn modelId="{FD9FEE51-DF7E-4CD6-9B30-DD483D97464B}" srcId="{96938B31-3283-407C-BD95-0C91CE40E4FB}" destId="{BACDD4BB-96E3-4DAD-8FA7-718D80BA6E6D}" srcOrd="1" destOrd="0" parTransId="{6CC3E3DC-FD72-491D-BBB8-98C43649BFDD}" sibTransId="{EDD342E8-3C4A-4A0C-A603-84D39D989C25}"/>
    <dgm:cxn modelId="{A1CD7E95-99C6-4766-8EEC-0FDD556A1778}" type="presOf" srcId="{419797E8-F140-42EC-A9D4-31433867C2D3}" destId="{D586CBD4-2D36-46D6-9617-366F419AE2FB}" srcOrd="0" destOrd="0" presId="urn:microsoft.com/office/officeart/2005/8/layout/radial2"/>
    <dgm:cxn modelId="{16E1679F-283B-4D90-A4AF-7C5BA3E2650E}" srcId="{419797E8-F140-42EC-A9D4-31433867C2D3}" destId="{9300B1FC-BFC0-4590-90AC-3E7506C2C3CE}" srcOrd="0" destOrd="0" parTransId="{7343DBBD-B5A4-4C55-891E-436E57DE148A}" sibTransId="{4FEEDC46-FB31-4CF4-A474-629C0DC4B4AC}"/>
    <dgm:cxn modelId="{4765087F-E409-4EAD-AE1E-66EC8FC50CB7}" type="presOf" srcId="{96938B31-3283-407C-BD95-0C91CE40E4FB}" destId="{B7A09B5C-701D-49B5-B7B8-307EA29CFE91}" srcOrd="0" destOrd="0" presId="urn:microsoft.com/office/officeart/2005/8/layout/radial2"/>
    <dgm:cxn modelId="{7E1C605C-1A91-47D6-9AA0-795A2142296C}" type="presOf" srcId="{78EE658F-7F14-420A-BC79-C2CB87B88640}" destId="{43820FD7-AA8A-413A-94C9-4FA27CDBDA99}" srcOrd="0" destOrd="0" presId="urn:microsoft.com/office/officeart/2005/8/layout/radial2"/>
    <dgm:cxn modelId="{975F1EEE-3C9F-4B34-A25B-766264F84378}" srcId="{47B8F63B-2EA2-4692-85D7-EF95172BC235}" destId="{43A577DB-5BF4-4923-B845-E20B8084E3D7}" srcOrd="0" destOrd="0" parTransId="{5776A5EA-DE44-47E9-A459-7ED295DD53C1}" sibTransId="{63EF0F2C-7FA8-41F1-8EB0-9959A630A2E9}"/>
    <dgm:cxn modelId="{51400B42-3F03-48E5-8A6C-35B4D738C554}" type="presOf" srcId="{BACDD4BB-96E3-4DAD-8FA7-718D80BA6E6D}" destId="{FF87C7C1-55FD-4731-AEE4-B4F6325254A6}" srcOrd="0" destOrd="0" presId="urn:microsoft.com/office/officeart/2005/8/layout/radial2"/>
    <dgm:cxn modelId="{D1158A61-7621-4041-9E7A-956EDEDA8141}" srcId="{BACDD4BB-96E3-4DAD-8FA7-718D80BA6E6D}" destId="{598A8FB2-C008-4B37-A6C7-548B650351A4}" srcOrd="0" destOrd="0" parTransId="{69F02047-83A8-42EA-A028-16AEDF7585DE}" sibTransId="{D2731A35-FBF7-45C0-A4D8-D486D56CBC9B}"/>
    <dgm:cxn modelId="{E6CB95A3-F799-427F-98EB-84EB5E1396DE}" type="presOf" srcId="{43A577DB-5BF4-4923-B845-E20B8084E3D7}" destId="{F68636BB-BB3B-40A0-8CF3-6B3E524C3B2C}" srcOrd="0" destOrd="0" presId="urn:microsoft.com/office/officeart/2005/8/layout/radial2"/>
    <dgm:cxn modelId="{44EB21E3-5B57-4E45-81DE-3CEE3AFA5108}" srcId="{9B8EED59-8CCC-4E36-8A5A-B6F0D5EBDEAE}" destId="{2A764E9C-FD96-4E70-AD3F-91E530FF24E9}" srcOrd="0" destOrd="0" parTransId="{3173D51A-643E-40D2-BE43-CF2EFE98F754}" sibTransId="{A92E7894-529C-4F7D-B5E9-4DAABAEBA943}"/>
    <dgm:cxn modelId="{CCBB4311-D098-41D1-A270-73184512A9EA}" type="presParOf" srcId="{B7A09B5C-701D-49B5-B7B8-307EA29CFE91}" destId="{24C8502D-7D17-4FA9-B917-D6CE07EE6542}" srcOrd="0" destOrd="0" presId="urn:microsoft.com/office/officeart/2005/8/layout/radial2"/>
    <dgm:cxn modelId="{A9D2C225-DD65-42A9-AC5E-37D561079FDA}" type="presParOf" srcId="{24C8502D-7D17-4FA9-B917-D6CE07EE6542}" destId="{643DFB3A-469D-4D23-A0AD-CE3117C6DF33}" srcOrd="0" destOrd="0" presId="urn:microsoft.com/office/officeart/2005/8/layout/radial2"/>
    <dgm:cxn modelId="{2E0722B1-38B7-414A-B489-2CDC3D67ADBD}" type="presParOf" srcId="{643DFB3A-469D-4D23-A0AD-CE3117C6DF33}" destId="{93B40457-8FD4-45A9-95E5-EDCD16C503EC}" srcOrd="0" destOrd="0" presId="urn:microsoft.com/office/officeart/2005/8/layout/radial2"/>
    <dgm:cxn modelId="{8F74DDF7-201F-4212-B851-9490DAEF1295}" type="presParOf" srcId="{643DFB3A-469D-4D23-A0AD-CE3117C6DF33}" destId="{28BCD586-A319-41EA-B8BD-41522E6CA756}" srcOrd="1" destOrd="0" presId="urn:microsoft.com/office/officeart/2005/8/layout/radial2"/>
    <dgm:cxn modelId="{5549B1ED-CC9D-482F-90CE-31508964F7BA}" type="presParOf" srcId="{24C8502D-7D17-4FA9-B917-D6CE07EE6542}" destId="{69E5F708-2023-4B4F-B3F2-1434EBF7B341}" srcOrd="1" destOrd="0" presId="urn:microsoft.com/office/officeart/2005/8/layout/radial2"/>
    <dgm:cxn modelId="{047CD9A0-9959-4BE8-955B-0AD5D0970ADE}" type="presParOf" srcId="{24C8502D-7D17-4FA9-B917-D6CE07EE6542}" destId="{01970414-6C86-4F8A-A61E-93818477A6E9}" srcOrd="2" destOrd="0" presId="urn:microsoft.com/office/officeart/2005/8/layout/radial2"/>
    <dgm:cxn modelId="{C1A0F79E-AD79-4189-A31C-8B5779849BE4}" type="presParOf" srcId="{01970414-6C86-4F8A-A61E-93818477A6E9}" destId="{AA07C4FF-675E-4550-A91A-47E7220E8850}" srcOrd="0" destOrd="0" presId="urn:microsoft.com/office/officeart/2005/8/layout/radial2"/>
    <dgm:cxn modelId="{A3BF55B8-4DE8-4FB8-BFF5-6880BEB17A41}" type="presParOf" srcId="{01970414-6C86-4F8A-A61E-93818477A6E9}" destId="{9C9B4DF5-7C35-4879-9270-BEF9E50492AB}" srcOrd="1" destOrd="0" presId="urn:microsoft.com/office/officeart/2005/8/layout/radial2"/>
    <dgm:cxn modelId="{D4587BD7-FFA0-43F4-A4C9-36226DF21000}" type="presParOf" srcId="{24C8502D-7D17-4FA9-B917-D6CE07EE6542}" destId="{7182B913-E560-432F-B877-31CB8A12D63D}" srcOrd="3" destOrd="0" presId="urn:microsoft.com/office/officeart/2005/8/layout/radial2"/>
    <dgm:cxn modelId="{61500F64-FC85-4E9C-A3F1-9EA93D2B58F7}" type="presParOf" srcId="{24C8502D-7D17-4FA9-B917-D6CE07EE6542}" destId="{FDBDC634-CA8E-4573-B321-2717DACAAE2E}" srcOrd="4" destOrd="0" presId="urn:microsoft.com/office/officeart/2005/8/layout/radial2"/>
    <dgm:cxn modelId="{6E8FE347-DAF4-40B0-A088-3B61E8E492FF}" type="presParOf" srcId="{FDBDC634-CA8E-4573-B321-2717DACAAE2E}" destId="{FF87C7C1-55FD-4731-AEE4-B4F6325254A6}" srcOrd="0" destOrd="0" presId="urn:microsoft.com/office/officeart/2005/8/layout/radial2"/>
    <dgm:cxn modelId="{D52C0D43-6D93-4E0A-A4FD-C8DF5CF813E2}" type="presParOf" srcId="{FDBDC634-CA8E-4573-B321-2717DACAAE2E}" destId="{0D0779C9-F30E-4CC5-B85F-AE92938BFF01}" srcOrd="1" destOrd="0" presId="urn:microsoft.com/office/officeart/2005/8/layout/radial2"/>
    <dgm:cxn modelId="{F3524D1D-7E1F-42E5-B403-21F745021588}" type="presParOf" srcId="{24C8502D-7D17-4FA9-B917-D6CE07EE6542}" destId="{43820FD7-AA8A-413A-94C9-4FA27CDBDA99}" srcOrd="5" destOrd="0" presId="urn:microsoft.com/office/officeart/2005/8/layout/radial2"/>
    <dgm:cxn modelId="{CA308C7C-CB3E-4D1F-AECC-0FD56A634E71}" type="presParOf" srcId="{24C8502D-7D17-4FA9-B917-D6CE07EE6542}" destId="{6084980E-4A03-432B-AF88-7EC804438CA6}" srcOrd="6" destOrd="0" presId="urn:microsoft.com/office/officeart/2005/8/layout/radial2"/>
    <dgm:cxn modelId="{AA66703F-B460-4D9D-BF1A-EC94A63DE279}" type="presParOf" srcId="{6084980E-4A03-432B-AF88-7EC804438CA6}" destId="{41C2B148-AE96-4089-BAED-207B3870BF5B}" srcOrd="0" destOrd="0" presId="urn:microsoft.com/office/officeart/2005/8/layout/radial2"/>
    <dgm:cxn modelId="{8399B729-0EB5-43D9-8DAC-B5508A47F3E3}" type="presParOf" srcId="{6084980E-4A03-432B-AF88-7EC804438CA6}" destId="{F68636BB-BB3B-40A0-8CF3-6B3E524C3B2C}" srcOrd="1" destOrd="0" presId="urn:microsoft.com/office/officeart/2005/8/layout/radial2"/>
    <dgm:cxn modelId="{6C01DC7D-EFED-45DE-8D08-6B320187BDE8}" type="presParOf" srcId="{24C8502D-7D17-4FA9-B917-D6CE07EE6542}" destId="{27F25D57-A19D-4408-B6E6-05B47DE43A87}" srcOrd="7" destOrd="0" presId="urn:microsoft.com/office/officeart/2005/8/layout/radial2"/>
    <dgm:cxn modelId="{3F8723D0-C5D8-4C0B-943D-DEB13865FAC8}" type="presParOf" srcId="{24C8502D-7D17-4FA9-B917-D6CE07EE6542}" destId="{B452E078-555C-4630-8782-131C735C8485}" srcOrd="8" destOrd="0" presId="urn:microsoft.com/office/officeart/2005/8/layout/radial2"/>
    <dgm:cxn modelId="{D8679C85-2793-4BBB-A051-AFA0B1A28025}" type="presParOf" srcId="{B452E078-555C-4630-8782-131C735C8485}" destId="{D586CBD4-2D36-46D6-9617-366F419AE2FB}" srcOrd="0" destOrd="0" presId="urn:microsoft.com/office/officeart/2005/8/layout/radial2"/>
    <dgm:cxn modelId="{0C97936E-BDF4-4EFC-AFA9-AEAEBDDF3FBD}" type="presParOf" srcId="{B452E078-555C-4630-8782-131C735C8485}" destId="{4CEA2D85-F712-43F7-9AFA-618862F2DA4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F25D57-A19D-4408-B6E6-05B47DE43A87}">
      <dsp:nvSpPr>
        <dsp:cNvPr id="0" name=""/>
        <dsp:cNvSpPr/>
      </dsp:nvSpPr>
      <dsp:spPr>
        <a:xfrm rot="3683138">
          <a:off x="1921164" y="3108935"/>
          <a:ext cx="819508" cy="45351"/>
        </a:xfrm>
        <a:custGeom>
          <a:avLst/>
          <a:gdLst/>
          <a:ahLst/>
          <a:cxnLst/>
          <a:rect l="0" t="0" r="0" b="0"/>
          <a:pathLst>
            <a:path>
              <a:moveTo>
                <a:pt x="0" y="22675"/>
              </a:moveTo>
              <a:lnTo>
                <a:pt x="819508" y="226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20FD7-AA8A-413A-94C9-4FA27CDBDA99}">
      <dsp:nvSpPr>
        <dsp:cNvPr id="0" name=""/>
        <dsp:cNvSpPr/>
      </dsp:nvSpPr>
      <dsp:spPr>
        <a:xfrm rot="1312627">
          <a:off x="2372000" y="2518016"/>
          <a:ext cx="585413" cy="45351"/>
        </a:xfrm>
        <a:custGeom>
          <a:avLst/>
          <a:gdLst/>
          <a:ahLst/>
          <a:cxnLst/>
          <a:rect l="0" t="0" r="0" b="0"/>
          <a:pathLst>
            <a:path>
              <a:moveTo>
                <a:pt x="0" y="22675"/>
              </a:moveTo>
              <a:lnTo>
                <a:pt x="585413" y="226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82B913-E560-432F-B877-31CB8A12D63D}">
      <dsp:nvSpPr>
        <dsp:cNvPr id="0" name=""/>
        <dsp:cNvSpPr/>
      </dsp:nvSpPr>
      <dsp:spPr>
        <a:xfrm rot="20287373">
          <a:off x="2372000" y="1843270"/>
          <a:ext cx="585413" cy="45351"/>
        </a:xfrm>
        <a:custGeom>
          <a:avLst/>
          <a:gdLst/>
          <a:ahLst/>
          <a:cxnLst/>
          <a:rect l="0" t="0" r="0" b="0"/>
          <a:pathLst>
            <a:path>
              <a:moveTo>
                <a:pt x="0" y="22675"/>
              </a:moveTo>
              <a:lnTo>
                <a:pt x="585413" y="226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5F708-2023-4B4F-B3F2-1434EBF7B341}">
      <dsp:nvSpPr>
        <dsp:cNvPr id="0" name=""/>
        <dsp:cNvSpPr/>
      </dsp:nvSpPr>
      <dsp:spPr>
        <a:xfrm rot="17916862">
          <a:off x="1921164" y="1252351"/>
          <a:ext cx="819508" cy="45351"/>
        </a:xfrm>
        <a:custGeom>
          <a:avLst/>
          <a:gdLst/>
          <a:ahLst/>
          <a:cxnLst/>
          <a:rect l="0" t="0" r="0" b="0"/>
          <a:pathLst>
            <a:path>
              <a:moveTo>
                <a:pt x="0" y="22675"/>
              </a:moveTo>
              <a:lnTo>
                <a:pt x="819508" y="2267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BCD586-A319-41EA-B8BD-41522E6CA756}">
      <dsp:nvSpPr>
        <dsp:cNvPr id="0" name=""/>
        <dsp:cNvSpPr/>
      </dsp:nvSpPr>
      <dsp:spPr>
        <a:xfrm>
          <a:off x="1012232" y="1391056"/>
          <a:ext cx="1624525" cy="16245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07C4FF-675E-4550-A91A-47E7220E8850}">
      <dsp:nvSpPr>
        <dsp:cNvPr id="0" name=""/>
        <dsp:cNvSpPr/>
      </dsp:nvSpPr>
      <dsp:spPr>
        <a:xfrm>
          <a:off x="2273198" y="127"/>
          <a:ext cx="974715" cy="974715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15942" y="142871"/>
        <a:ext cx="689227" cy="689227"/>
      </dsp:txXfrm>
    </dsp:sp>
    <dsp:sp modelId="{9C9B4DF5-7C35-4879-9270-BEF9E50492AB}">
      <dsp:nvSpPr>
        <dsp:cNvPr id="0" name=""/>
        <dsp:cNvSpPr/>
      </dsp:nvSpPr>
      <dsp:spPr>
        <a:xfrm>
          <a:off x="3345385" y="127"/>
          <a:ext cx="1462073" cy="97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標準宋體" panose="020B0602010101010101" pitchFamily="34" charset="-120"/>
              <a:ea typeface="文鼎特標準宋體" panose="020B0602010101010101" pitchFamily="34" charset="-120"/>
            </a:rPr>
            <a:t>巡檢容器</a:t>
          </a:r>
          <a:endParaRPr lang="zh-TW" sz="3200" kern="1200" dirty="0"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sp:txBody>
      <dsp:txXfrm>
        <a:off x="3345385" y="127"/>
        <a:ext cx="1462073" cy="974715"/>
      </dsp:txXfrm>
    </dsp:sp>
    <dsp:sp modelId="{FF87C7C1-55FD-4731-AEE4-B4F6325254A6}">
      <dsp:nvSpPr>
        <dsp:cNvPr id="0" name=""/>
        <dsp:cNvSpPr/>
      </dsp:nvSpPr>
      <dsp:spPr>
        <a:xfrm>
          <a:off x="2901237" y="1087922"/>
          <a:ext cx="974715" cy="974715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43981" y="1230666"/>
        <a:ext cx="689227" cy="689227"/>
      </dsp:txXfrm>
    </dsp:sp>
    <dsp:sp modelId="{0D0779C9-F30E-4CC5-B85F-AE92938BFF01}">
      <dsp:nvSpPr>
        <dsp:cNvPr id="0" name=""/>
        <dsp:cNvSpPr/>
      </dsp:nvSpPr>
      <dsp:spPr>
        <a:xfrm>
          <a:off x="3973424" y="1087922"/>
          <a:ext cx="1462073" cy="97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文鼎特標準宋體" panose="020B0602010101010101" pitchFamily="34" charset="-120"/>
              <a:ea typeface="文鼎特標準宋體" panose="020B0602010101010101" pitchFamily="34" charset="-120"/>
            </a:rPr>
            <a:t>倒掉積水</a:t>
          </a:r>
          <a:endParaRPr lang="zh-TW" sz="3200" kern="1200" dirty="0">
            <a:solidFill>
              <a:schemeClr val="tx1">
                <a:lumMod val="95000"/>
                <a:lumOff val="5000"/>
              </a:schemeClr>
            </a:solidFill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sp:txBody>
      <dsp:txXfrm>
        <a:off x="3973424" y="1087922"/>
        <a:ext cx="1462073" cy="974715"/>
      </dsp:txXfrm>
    </dsp:sp>
    <dsp:sp modelId="{41C2B148-AE96-4089-BAED-207B3870BF5B}">
      <dsp:nvSpPr>
        <dsp:cNvPr id="0" name=""/>
        <dsp:cNvSpPr/>
      </dsp:nvSpPr>
      <dsp:spPr>
        <a:xfrm>
          <a:off x="2901237" y="2343999"/>
          <a:ext cx="974715" cy="974715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43981" y="2486743"/>
        <a:ext cx="689227" cy="689227"/>
      </dsp:txXfrm>
    </dsp:sp>
    <dsp:sp modelId="{F68636BB-BB3B-40A0-8CF3-6B3E524C3B2C}">
      <dsp:nvSpPr>
        <dsp:cNvPr id="0" name=""/>
        <dsp:cNvSpPr/>
      </dsp:nvSpPr>
      <dsp:spPr>
        <a:xfrm>
          <a:off x="3973424" y="2343999"/>
          <a:ext cx="1462073" cy="97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標準宋體" panose="020B0602010101010101" pitchFamily="34" charset="-120"/>
              <a:ea typeface="文鼎特標準宋體" panose="020B0602010101010101" pitchFamily="34" charset="-120"/>
            </a:rPr>
            <a:t>清潔容器</a:t>
          </a:r>
          <a:endParaRPr lang="zh-TW" sz="3200" kern="1200" dirty="0"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sp:txBody>
      <dsp:txXfrm>
        <a:off x="3973424" y="2343999"/>
        <a:ext cx="1462073" cy="974715"/>
      </dsp:txXfrm>
    </dsp:sp>
    <dsp:sp modelId="{D586CBD4-2D36-46D6-9617-366F419AE2FB}">
      <dsp:nvSpPr>
        <dsp:cNvPr id="0" name=""/>
        <dsp:cNvSpPr/>
      </dsp:nvSpPr>
      <dsp:spPr>
        <a:xfrm>
          <a:off x="2273198" y="3431794"/>
          <a:ext cx="974715" cy="974715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15942" y="3574538"/>
        <a:ext cx="689227" cy="689227"/>
      </dsp:txXfrm>
    </dsp:sp>
    <dsp:sp modelId="{4CEA2D85-F712-43F7-9AFA-618862F2DA45}">
      <dsp:nvSpPr>
        <dsp:cNvPr id="0" name=""/>
        <dsp:cNvSpPr/>
      </dsp:nvSpPr>
      <dsp:spPr>
        <a:xfrm>
          <a:off x="3345385" y="3431794"/>
          <a:ext cx="1462073" cy="974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標準宋體" panose="020B0602010101010101" pitchFamily="34" charset="-120"/>
              <a:ea typeface="文鼎特標準宋體" panose="020B0602010101010101" pitchFamily="34" charset="-120"/>
            </a:rPr>
            <a:t>刷除蟲卵</a:t>
          </a:r>
          <a:endParaRPr lang="zh-TW" sz="3200" kern="1200" dirty="0">
            <a:latin typeface="文鼎特標準宋體" panose="020B0602010101010101" pitchFamily="34" charset="-120"/>
            <a:ea typeface="文鼎特標準宋體" panose="020B0602010101010101" pitchFamily="34" charset="-120"/>
          </a:endParaRPr>
        </a:p>
      </dsp:txBody>
      <dsp:txXfrm>
        <a:off x="3345385" y="3431794"/>
        <a:ext cx="1462073" cy="974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541417" y="643468"/>
            <a:ext cx="6168894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00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612571" y="2955443"/>
            <a:ext cx="3722915" cy="3641299"/>
          </a:xfrm>
          <a:prstGeom prst="noSmoking">
            <a:avLst>
              <a:gd name="adj" fmla="val 9794"/>
            </a:avLst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100000" l="4399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235" y="2642173"/>
            <a:ext cx="2338269" cy="184068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100000" l="4399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20798" y="4171764"/>
            <a:ext cx="2087691" cy="164342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100000" l="4399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33029">
            <a:off x="5101068" y="4750129"/>
            <a:ext cx="1591493" cy="1343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393994254"/>
              </p:ext>
            </p:extLst>
          </p:nvPr>
        </p:nvGraphicFramePr>
        <p:xfrm>
          <a:off x="1794933" y="1341020"/>
          <a:ext cx="6447730" cy="440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7067005" y="5159829"/>
            <a:ext cx="2076995" cy="1175657"/>
          </a:xfrm>
          <a:prstGeom prst="rightArrow">
            <a:avLst/>
          </a:prstGeom>
          <a:solidFill>
            <a:srgbClr val="00FFFF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66FF"/>
                </a:solidFill>
                <a:latin typeface="文鼎粗標準宋體" panose="020B0602010101010101" pitchFamily="34" charset="-120"/>
                <a:ea typeface="文鼎粗標準宋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文鼎特標準宋體</vt:lpstr>
      <vt:lpstr>文鼎甜妞體P</vt:lpstr>
      <vt:lpstr>文鼎粗標準宋體</vt:lpstr>
      <vt:lpstr>文鼎新潮ＰＯＰ體P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2019-10-15T02:59:31Z</dcterms:modified>
</cp:coreProperties>
</file>