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5F0A9"/>
    <a:srgbClr val="FF99CC"/>
    <a:srgbClr val="E5F0AE"/>
    <a:srgbClr val="66FFCC"/>
    <a:srgbClr val="9999FF"/>
    <a:srgbClr val="3399FF"/>
    <a:srgbClr val="FF6699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5F6AC-08F6-45F8-8D39-981DB1A26C5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84210BAA-B5F3-435F-9515-F3538BCB2F97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8437057-D661-4C79-A580-99F6827B6745}" type="parTrans" cxnId="{684DE74A-35ED-4826-BFCC-0BA6F0E180DC}">
      <dgm:prSet/>
      <dgm:spPr/>
      <dgm:t>
        <a:bodyPr/>
        <a:lstStyle/>
        <a:p>
          <a:endParaRPr lang="zh-TW" altLang="en-US"/>
        </a:p>
      </dgm:t>
    </dgm:pt>
    <dgm:pt modelId="{C8A39A6F-B2E7-47E4-AEA4-1BCC40E46C44}" type="sibTrans" cxnId="{684DE74A-35ED-4826-BFCC-0BA6F0E180DC}">
      <dgm:prSet/>
      <dgm:spPr/>
      <dgm:t>
        <a:bodyPr/>
        <a:lstStyle/>
        <a:p>
          <a:endParaRPr lang="zh-TW" altLang="en-US"/>
        </a:p>
      </dgm:t>
    </dgm:pt>
    <dgm:pt modelId="{00E78676-46C3-466D-9715-66A0BF6A46EE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6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dirty="0">
            <a:solidFill>
              <a:schemeClr val="bg1">
                <a:lumMod val="65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8A06DDE-3196-4D83-9C4C-40324FD48825}" type="parTrans" cxnId="{4388489D-7181-4D03-8716-114BA6959991}">
      <dgm:prSet/>
      <dgm:spPr/>
      <dgm:t>
        <a:bodyPr/>
        <a:lstStyle/>
        <a:p>
          <a:endParaRPr lang="zh-TW" altLang="en-US"/>
        </a:p>
      </dgm:t>
    </dgm:pt>
    <dgm:pt modelId="{F7E6A942-AD64-43CF-8555-1BEFB6196B5C}" type="sibTrans" cxnId="{4388489D-7181-4D03-8716-114BA6959991}">
      <dgm:prSet/>
      <dgm:spPr/>
      <dgm:t>
        <a:bodyPr/>
        <a:lstStyle/>
        <a:p>
          <a:endParaRPr lang="zh-TW" altLang="en-US"/>
        </a:p>
      </dgm:t>
    </dgm:pt>
    <dgm:pt modelId="{0282F6B8-244E-421A-80DB-B2617D207F71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</a:t>
          </a:r>
          <a:endParaRPr lang="zh-TW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0817BC1-F8C8-4399-B85B-FFB4B8CF11C6}" type="parTrans" cxnId="{C36E8C47-1418-4645-9423-219C0805643B}">
      <dgm:prSet/>
      <dgm:spPr/>
      <dgm:t>
        <a:bodyPr/>
        <a:lstStyle/>
        <a:p>
          <a:endParaRPr lang="zh-TW" altLang="en-US"/>
        </a:p>
      </dgm:t>
    </dgm:pt>
    <dgm:pt modelId="{312F6844-DDA7-4E79-AE00-5C2225B9C89C}" type="sibTrans" cxnId="{C36E8C47-1418-4645-9423-219C0805643B}">
      <dgm:prSet/>
      <dgm:spPr/>
      <dgm:t>
        <a:bodyPr/>
        <a:lstStyle/>
        <a:p>
          <a:endParaRPr lang="zh-TW" altLang="en-US"/>
        </a:p>
      </dgm:t>
    </dgm:pt>
    <dgm:pt modelId="{E9E89A0A-5452-414A-A0F8-B46BD9C4233D}">
      <dgm:prSet/>
      <dgm:spPr/>
      <dgm:t>
        <a:bodyPr/>
        <a:lstStyle/>
        <a:p>
          <a:pPr rtl="0"/>
          <a:r>
            <a:rPr lang="zh-TW" dirty="0" smtClean="0">
              <a:solidFill>
                <a:srgbClr val="FFC00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dirty="0">
            <a:solidFill>
              <a:srgbClr val="FFC00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19F87BC-11E2-47CA-B88B-06966FA6BB16}" type="parTrans" cxnId="{470F2C60-FF54-4B27-8E66-3373711B542E}">
      <dgm:prSet/>
      <dgm:spPr/>
      <dgm:t>
        <a:bodyPr/>
        <a:lstStyle/>
        <a:p>
          <a:endParaRPr lang="zh-TW" altLang="en-US"/>
        </a:p>
      </dgm:t>
    </dgm:pt>
    <dgm:pt modelId="{F177BE38-1F49-4EEF-B4F4-F225468D484D}" type="sibTrans" cxnId="{470F2C60-FF54-4B27-8E66-3373711B542E}">
      <dgm:prSet/>
      <dgm:spPr/>
      <dgm:t>
        <a:bodyPr/>
        <a:lstStyle/>
        <a:p>
          <a:endParaRPr lang="zh-TW" altLang="en-US"/>
        </a:p>
      </dgm:t>
    </dgm:pt>
    <dgm:pt modelId="{49F1601C-6498-407C-9F17-8BC0D6F593A6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7DE401DF-7698-4693-A357-FDF81DCBD013}" type="parTrans" cxnId="{7FB18673-BA8F-49E4-A8C7-75C5B46DA076}">
      <dgm:prSet/>
      <dgm:spPr/>
      <dgm:t>
        <a:bodyPr/>
        <a:lstStyle/>
        <a:p>
          <a:endParaRPr lang="zh-TW" altLang="en-US"/>
        </a:p>
      </dgm:t>
    </dgm:pt>
    <dgm:pt modelId="{6BAA3DD9-9225-4E50-A9E9-D6D8E5185D31}" type="sibTrans" cxnId="{7FB18673-BA8F-49E4-A8C7-75C5B46DA076}">
      <dgm:prSet/>
      <dgm:spPr/>
      <dgm:t>
        <a:bodyPr/>
        <a:lstStyle/>
        <a:p>
          <a:endParaRPr lang="zh-TW" altLang="en-US"/>
        </a:p>
      </dgm:t>
    </dgm:pt>
    <dgm:pt modelId="{10288F3A-7BF4-414F-BFB3-3EC0B10F9AF7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dirty="0">
            <a:solidFill>
              <a:srgbClr val="0070C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38B5BF3-747E-43D3-9235-EA62A8F0C245}" type="parTrans" cxnId="{981A3251-CB85-4DE2-B554-656FA25BFC6D}">
      <dgm:prSet/>
      <dgm:spPr/>
      <dgm:t>
        <a:bodyPr/>
        <a:lstStyle/>
        <a:p>
          <a:endParaRPr lang="zh-TW" altLang="en-US"/>
        </a:p>
      </dgm:t>
    </dgm:pt>
    <dgm:pt modelId="{2A9F378D-F77C-400A-9DC7-FC7300F30A86}" type="sibTrans" cxnId="{981A3251-CB85-4DE2-B554-656FA25BFC6D}">
      <dgm:prSet/>
      <dgm:spPr/>
      <dgm:t>
        <a:bodyPr/>
        <a:lstStyle/>
        <a:p>
          <a:endParaRPr lang="zh-TW" altLang="en-US"/>
        </a:p>
      </dgm:t>
    </dgm:pt>
    <dgm:pt modelId="{469017AD-A9F8-460B-AF6B-1DDFBE2AC02A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067C54E-A5C7-424D-8A30-01936AADAEDA}" type="parTrans" cxnId="{3FD18795-A3F4-410B-8391-792C89A0E8A8}">
      <dgm:prSet/>
      <dgm:spPr/>
      <dgm:t>
        <a:bodyPr/>
        <a:lstStyle/>
        <a:p>
          <a:endParaRPr lang="zh-TW" altLang="en-US"/>
        </a:p>
      </dgm:t>
    </dgm:pt>
    <dgm:pt modelId="{A5752F51-32B0-4CF3-94A6-4B7B3F1CD7A3}" type="sibTrans" cxnId="{3FD18795-A3F4-410B-8391-792C89A0E8A8}">
      <dgm:prSet/>
      <dgm:spPr/>
      <dgm:t>
        <a:bodyPr/>
        <a:lstStyle/>
        <a:p>
          <a:endParaRPr lang="zh-TW" altLang="en-US"/>
        </a:p>
      </dgm:t>
    </dgm:pt>
    <dgm:pt modelId="{1D1D2368-8E30-449A-8117-EDFD16AF3134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dirty="0">
            <a:solidFill>
              <a:srgbClr val="00B05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17A35241-D27F-4E43-B121-99F66EEB51CF}" type="parTrans" cxnId="{5C9931BB-DD25-432F-9CE8-E5141EFC895A}">
      <dgm:prSet/>
      <dgm:spPr/>
      <dgm:t>
        <a:bodyPr/>
        <a:lstStyle/>
        <a:p>
          <a:endParaRPr lang="zh-TW" altLang="en-US"/>
        </a:p>
      </dgm:t>
    </dgm:pt>
    <dgm:pt modelId="{0BB75388-9546-400F-BDD8-A40D2AEF9306}" type="sibTrans" cxnId="{5C9931BB-DD25-432F-9CE8-E5141EFC895A}">
      <dgm:prSet/>
      <dgm:spPr/>
      <dgm:t>
        <a:bodyPr/>
        <a:lstStyle/>
        <a:p>
          <a:endParaRPr lang="zh-TW" altLang="en-US"/>
        </a:p>
      </dgm:t>
    </dgm:pt>
    <dgm:pt modelId="{64A38AB7-6925-437B-9FA1-989335018A74}" type="pres">
      <dgm:prSet presAssocID="{E655F6AC-08F6-45F8-8D39-981DB1A26C5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9C7FDA0-C281-43EE-9907-8598FD9CDED2}" type="pres">
      <dgm:prSet presAssocID="{E655F6AC-08F6-45F8-8D39-981DB1A26C53}" presName="cycle" presStyleCnt="0"/>
      <dgm:spPr/>
    </dgm:pt>
    <dgm:pt modelId="{2BEE947B-EC62-404D-B4CD-43A3FF110232}" type="pres">
      <dgm:prSet presAssocID="{E655F6AC-08F6-45F8-8D39-981DB1A26C53}" presName="centerShape" presStyleCnt="0"/>
      <dgm:spPr/>
    </dgm:pt>
    <dgm:pt modelId="{9C2592FA-FAA8-4810-9374-2271B6C69D8D}" type="pres">
      <dgm:prSet presAssocID="{E655F6AC-08F6-45F8-8D39-981DB1A26C53}" presName="connSite" presStyleLbl="node1" presStyleIdx="0" presStyleCnt="5"/>
      <dgm:spPr/>
    </dgm:pt>
    <dgm:pt modelId="{4C759FBA-BC21-4DFC-8058-34ECE7242B29}" type="pres">
      <dgm:prSet presAssocID="{E655F6AC-08F6-45F8-8D39-981DB1A26C53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7B75629-33B1-4CB0-9043-596A36421258}" type="pres">
      <dgm:prSet presAssocID="{C8437057-D661-4C79-A580-99F6827B674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BAF0516-8B11-4B38-83AB-A03BC3C2EA6E}" type="pres">
      <dgm:prSet presAssocID="{84210BAA-B5F3-435F-9515-F3538BCB2F97}" presName="node" presStyleCnt="0"/>
      <dgm:spPr/>
    </dgm:pt>
    <dgm:pt modelId="{73C7C22E-B279-450C-990E-ADA4A276445B}" type="pres">
      <dgm:prSet presAssocID="{84210BAA-B5F3-435F-9515-F3538BCB2F9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E72B6F-C07B-4732-92F8-C3604D4EEE22}" type="pres">
      <dgm:prSet presAssocID="{84210BAA-B5F3-435F-9515-F3538BCB2F9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791ABF-428B-469B-8A1E-D4F062201EA4}" type="pres">
      <dgm:prSet presAssocID="{60817BC1-F8C8-4399-B85B-FFB4B8CF11C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0383C31-B142-4DCA-AE64-311F4D18D18D}" type="pres">
      <dgm:prSet presAssocID="{0282F6B8-244E-421A-80DB-B2617D207F71}" presName="node" presStyleCnt="0"/>
      <dgm:spPr/>
    </dgm:pt>
    <dgm:pt modelId="{EB2D70C4-476B-4E96-939E-D2003C79A2FC}" type="pres">
      <dgm:prSet presAssocID="{0282F6B8-244E-421A-80DB-B2617D207F7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4957C2-4051-4A7F-8905-4C2CC8AB2D32}" type="pres">
      <dgm:prSet presAssocID="{0282F6B8-244E-421A-80DB-B2617D207F7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B672BF-EB2C-4223-9FC3-24DF41BF2A68}" type="pres">
      <dgm:prSet presAssocID="{7DE401DF-7698-4693-A357-FDF81DCBD01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A07CA96-3A14-4A3C-8CDE-D0818EEDABD4}" type="pres">
      <dgm:prSet presAssocID="{49F1601C-6498-407C-9F17-8BC0D6F593A6}" presName="node" presStyleCnt="0"/>
      <dgm:spPr/>
    </dgm:pt>
    <dgm:pt modelId="{DD391829-4C59-43DC-8401-4750B03D4710}" type="pres">
      <dgm:prSet presAssocID="{49F1601C-6498-407C-9F17-8BC0D6F593A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5B9DC9-10CA-4A05-98E6-379DD3468483}" type="pres">
      <dgm:prSet presAssocID="{49F1601C-6498-407C-9F17-8BC0D6F593A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D87F90-E726-4E16-B270-6C5385AA125E}" type="pres">
      <dgm:prSet presAssocID="{C067C54E-A5C7-424D-8A30-01936AADAED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5BBAA21-33B6-4B01-AB64-E56421CB7886}" type="pres">
      <dgm:prSet presAssocID="{469017AD-A9F8-460B-AF6B-1DDFBE2AC02A}" presName="node" presStyleCnt="0"/>
      <dgm:spPr/>
    </dgm:pt>
    <dgm:pt modelId="{9501F3CC-E16D-4E15-BCB5-3A16498D5020}" type="pres">
      <dgm:prSet presAssocID="{469017AD-A9F8-460B-AF6B-1DDFBE2AC02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3C99FA-1721-4C6A-A458-4BCA82744A3A}" type="pres">
      <dgm:prSet presAssocID="{469017AD-A9F8-460B-AF6B-1DDFBE2AC02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FB18673-BA8F-49E4-A8C7-75C5B46DA076}" srcId="{E655F6AC-08F6-45F8-8D39-981DB1A26C53}" destId="{49F1601C-6498-407C-9F17-8BC0D6F593A6}" srcOrd="2" destOrd="0" parTransId="{7DE401DF-7698-4693-A357-FDF81DCBD013}" sibTransId="{6BAA3DD9-9225-4E50-A9E9-D6D8E5185D31}"/>
    <dgm:cxn modelId="{5C9931BB-DD25-432F-9CE8-E5141EFC895A}" srcId="{469017AD-A9F8-460B-AF6B-1DDFBE2AC02A}" destId="{1D1D2368-8E30-449A-8117-EDFD16AF3134}" srcOrd="0" destOrd="0" parTransId="{17A35241-D27F-4E43-B121-99F66EEB51CF}" sibTransId="{0BB75388-9546-400F-BDD8-A40D2AEF9306}"/>
    <dgm:cxn modelId="{00AED360-7FC4-4D6D-A8D0-B71329229CA4}" type="presOf" srcId="{E655F6AC-08F6-45F8-8D39-981DB1A26C53}" destId="{64A38AB7-6925-437B-9FA1-989335018A74}" srcOrd="0" destOrd="0" presId="urn:microsoft.com/office/officeart/2005/8/layout/radial2"/>
    <dgm:cxn modelId="{872278E0-F0A5-4CFF-8A2C-586DE420FA20}" type="presOf" srcId="{1D1D2368-8E30-449A-8117-EDFD16AF3134}" destId="{463C99FA-1721-4C6A-A458-4BCA82744A3A}" srcOrd="0" destOrd="0" presId="urn:microsoft.com/office/officeart/2005/8/layout/radial2"/>
    <dgm:cxn modelId="{3FD18795-A3F4-410B-8391-792C89A0E8A8}" srcId="{E655F6AC-08F6-45F8-8D39-981DB1A26C53}" destId="{469017AD-A9F8-460B-AF6B-1DDFBE2AC02A}" srcOrd="3" destOrd="0" parTransId="{C067C54E-A5C7-424D-8A30-01936AADAEDA}" sibTransId="{A5752F51-32B0-4CF3-94A6-4B7B3F1CD7A3}"/>
    <dgm:cxn modelId="{6A43E944-CD78-44F1-81F6-7FA2A6E8315E}" type="presOf" srcId="{7DE401DF-7698-4693-A357-FDF81DCBD013}" destId="{B1B672BF-EB2C-4223-9FC3-24DF41BF2A68}" srcOrd="0" destOrd="0" presId="urn:microsoft.com/office/officeart/2005/8/layout/radial2"/>
    <dgm:cxn modelId="{00554F93-6779-4695-AD19-E657E0C6230F}" type="presOf" srcId="{C8437057-D661-4C79-A580-99F6827B6745}" destId="{57B75629-33B1-4CB0-9043-596A36421258}" srcOrd="0" destOrd="0" presId="urn:microsoft.com/office/officeart/2005/8/layout/radial2"/>
    <dgm:cxn modelId="{99A73B58-7F89-4F8F-9F4F-8869468AA0B2}" type="presOf" srcId="{E9E89A0A-5452-414A-A0F8-B46BD9C4233D}" destId="{C44957C2-4051-4A7F-8905-4C2CC8AB2D32}" srcOrd="0" destOrd="0" presId="urn:microsoft.com/office/officeart/2005/8/layout/radial2"/>
    <dgm:cxn modelId="{EF510F9B-7C31-4210-8037-4AA32B2FD211}" type="presOf" srcId="{84210BAA-B5F3-435F-9515-F3538BCB2F97}" destId="{73C7C22E-B279-450C-990E-ADA4A276445B}" srcOrd="0" destOrd="0" presId="urn:microsoft.com/office/officeart/2005/8/layout/radial2"/>
    <dgm:cxn modelId="{C5B12ABA-AD2D-4FB7-981A-D0ED2B962E5A}" type="presOf" srcId="{0282F6B8-244E-421A-80DB-B2617D207F71}" destId="{EB2D70C4-476B-4E96-939E-D2003C79A2FC}" srcOrd="0" destOrd="0" presId="urn:microsoft.com/office/officeart/2005/8/layout/radial2"/>
    <dgm:cxn modelId="{0A1AF612-AC7F-45B8-B271-53892EDE24C7}" type="presOf" srcId="{49F1601C-6498-407C-9F17-8BC0D6F593A6}" destId="{DD391829-4C59-43DC-8401-4750B03D4710}" srcOrd="0" destOrd="0" presId="urn:microsoft.com/office/officeart/2005/8/layout/radial2"/>
    <dgm:cxn modelId="{EBC7E8EB-7BEF-4EAC-9E63-C0725CA8F48D}" type="presOf" srcId="{60817BC1-F8C8-4399-B85B-FFB4B8CF11C6}" destId="{48791ABF-428B-469B-8A1E-D4F062201EA4}" srcOrd="0" destOrd="0" presId="urn:microsoft.com/office/officeart/2005/8/layout/radial2"/>
    <dgm:cxn modelId="{A1CA65D5-B9FD-4A85-A352-2D6B69A49248}" type="presOf" srcId="{00E78676-46C3-466D-9715-66A0BF6A46EE}" destId="{0CE72B6F-C07B-4732-92F8-C3604D4EEE22}" srcOrd="0" destOrd="0" presId="urn:microsoft.com/office/officeart/2005/8/layout/radial2"/>
    <dgm:cxn modelId="{967400F1-7F6B-4092-9C32-1C9DDBD4F179}" type="presOf" srcId="{10288F3A-7BF4-414F-BFB3-3EC0B10F9AF7}" destId="{235B9DC9-10CA-4A05-98E6-379DD3468483}" srcOrd="0" destOrd="0" presId="urn:microsoft.com/office/officeart/2005/8/layout/radial2"/>
    <dgm:cxn modelId="{C36E8C47-1418-4645-9423-219C0805643B}" srcId="{E655F6AC-08F6-45F8-8D39-981DB1A26C53}" destId="{0282F6B8-244E-421A-80DB-B2617D207F71}" srcOrd="1" destOrd="0" parTransId="{60817BC1-F8C8-4399-B85B-FFB4B8CF11C6}" sibTransId="{312F6844-DDA7-4E79-AE00-5C2225B9C89C}"/>
    <dgm:cxn modelId="{C9896EE0-7BFF-46EB-B71A-957802CF4299}" type="presOf" srcId="{C067C54E-A5C7-424D-8A30-01936AADAEDA}" destId="{9FD87F90-E726-4E16-B270-6C5385AA125E}" srcOrd="0" destOrd="0" presId="urn:microsoft.com/office/officeart/2005/8/layout/radial2"/>
    <dgm:cxn modelId="{470F2C60-FF54-4B27-8E66-3373711B542E}" srcId="{0282F6B8-244E-421A-80DB-B2617D207F71}" destId="{E9E89A0A-5452-414A-A0F8-B46BD9C4233D}" srcOrd="0" destOrd="0" parTransId="{B19F87BC-11E2-47CA-B88B-06966FA6BB16}" sibTransId="{F177BE38-1F49-4EEF-B4F4-F225468D484D}"/>
    <dgm:cxn modelId="{2A1663E4-5F7D-4562-B2FE-3B57FE60E657}" type="presOf" srcId="{469017AD-A9F8-460B-AF6B-1DDFBE2AC02A}" destId="{9501F3CC-E16D-4E15-BCB5-3A16498D5020}" srcOrd="0" destOrd="0" presId="urn:microsoft.com/office/officeart/2005/8/layout/radial2"/>
    <dgm:cxn modelId="{4388489D-7181-4D03-8716-114BA6959991}" srcId="{84210BAA-B5F3-435F-9515-F3538BCB2F97}" destId="{00E78676-46C3-466D-9715-66A0BF6A46EE}" srcOrd="0" destOrd="0" parTransId="{B8A06DDE-3196-4D83-9C4C-40324FD48825}" sibTransId="{F7E6A942-AD64-43CF-8555-1BEFB6196B5C}"/>
    <dgm:cxn modelId="{981A3251-CB85-4DE2-B554-656FA25BFC6D}" srcId="{49F1601C-6498-407C-9F17-8BC0D6F593A6}" destId="{10288F3A-7BF4-414F-BFB3-3EC0B10F9AF7}" srcOrd="0" destOrd="0" parTransId="{C38B5BF3-747E-43D3-9235-EA62A8F0C245}" sibTransId="{2A9F378D-F77C-400A-9DC7-FC7300F30A86}"/>
    <dgm:cxn modelId="{684DE74A-35ED-4826-BFCC-0BA6F0E180DC}" srcId="{E655F6AC-08F6-45F8-8D39-981DB1A26C53}" destId="{84210BAA-B5F3-435F-9515-F3538BCB2F97}" srcOrd="0" destOrd="0" parTransId="{C8437057-D661-4C79-A580-99F6827B6745}" sibTransId="{C8A39A6F-B2E7-47E4-AEA4-1BCC40E46C44}"/>
    <dgm:cxn modelId="{EEAD0910-D16F-44DA-91B7-55408DE04931}" type="presParOf" srcId="{64A38AB7-6925-437B-9FA1-989335018A74}" destId="{99C7FDA0-C281-43EE-9907-8598FD9CDED2}" srcOrd="0" destOrd="0" presId="urn:microsoft.com/office/officeart/2005/8/layout/radial2"/>
    <dgm:cxn modelId="{7D575B18-3F0B-447E-B95E-241388140205}" type="presParOf" srcId="{99C7FDA0-C281-43EE-9907-8598FD9CDED2}" destId="{2BEE947B-EC62-404D-B4CD-43A3FF110232}" srcOrd="0" destOrd="0" presId="urn:microsoft.com/office/officeart/2005/8/layout/radial2"/>
    <dgm:cxn modelId="{89452119-7FCC-4E70-B7F7-1C8F9384715D}" type="presParOf" srcId="{2BEE947B-EC62-404D-B4CD-43A3FF110232}" destId="{9C2592FA-FAA8-4810-9374-2271B6C69D8D}" srcOrd="0" destOrd="0" presId="urn:microsoft.com/office/officeart/2005/8/layout/radial2"/>
    <dgm:cxn modelId="{DC9272CE-40A7-4F8B-837C-20132F0656DC}" type="presParOf" srcId="{2BEE947B-EC62-404D-B4CD-43A3FF110232}" destId="{4C759FBA-BC21-4DFC-8058-34ECE7242B29}" srcOrd="1" destOrd="0" presId="urn:microsoft.com/office/officeart/2005/8/layout/radial2"/>
    <dgm:cxn modelId="{164237B7-F4BD-4CE5-ABDD-58376F5618C4}" type="presParOf" srcId="{99C7FDA0-C281-43EE-9907-8598FD9CDED2}" destId="{57B75629-33B1-4CB0-9043-596A36421258}" srcOrd="1" destOrd="0" presId="urn:microsoft.com/office/officeart/2005/8/layout/radial2"/>
    <dgm:cxn modelId="{30B93E06-BC53-465C-AD23-3214FB18B7ED}" type="presParOf" srcId="{99C7FDA0-C281-43EE-9907-8598FD9CDED2}" destId="{3BAF0516-8B11-4B38-83AB-A03BC3C2EA6E}" srcOrd="2" destOrd="0" presId="urn:microsoft.com/office/officeart/2005/8/layout/radial2"/>
    <dgm:cxn modelId="{9F17FB56-DC20-4C3A-B8B8-14FFCF5E83DE}" type="presParOf" srcId="{3BAF0516-8B11-4B38-83AB-A03BC3C2EA6E}" destId="{73C7C22E-B279-450C-990E-ADA4A276445B}" srcOrd="0" destOrd="0" presId="urn:microsoft.com/office/officeart/2005/8/layout/radial2"/>
    <dgm:cxn modelId="{EEFDCFB9-C8C1-4BEE-8098-260C28FFCC99}" type="presParOf" srcId="{3BAF0516-8B11-4B38-83AB-A03BC3C2EA6E}" destId="{0CE72B6F-C07B-4732-92F8-C3604D4EEE22}" srcOrd="1" destOrd="0" presId="urn:microsoft.com/office/officeart/2005/8/layout/radial2"/>
    <dgm:cxn modelId="{E5CFF316-27E0-4E30-85C1-304C8529A447}" type="presParOf" srcId="{99C7FDA0-C281-43EE-9907-8598FD9CDED2}" destId="{48791ABF-428B-469B-8A1E-D4F062201EA4}" srcOrd="3" destOrd="0" presId="urn:microsoft.com/office/officeart/2005/8/layout/radial2"/>
    <dgm:cxn modelId="{25FB4C32-B5B2-47C7-AB70-5E72920D9FE0}" type="presParOf" srcId="{99C7FDA0-C281-43EE-9907-8598FD9CDED2}" destId="{A0383C31-B142-4DCA-AE64-311F4D18D18D}" srcOrd="4" destOrd="0" presId="urn:microsoft.com/office/officeart/2005/8/layout/radial2"/>
    <dgm:cxn modelId="{CFBAA9A8-69A8-4D07-B39C-B6A300551CA2}" type="presParOf" srcId="{A0383C31-B142-4DCA-AE64-311F4D18D18D}" destId="{EB2D70C4-476B-4E96-939E-D2003C79A2FC}" srcOrd="0" destOrd="0" presId="urn:microsoft.com/office/officeart/2005/8/layout/radial2"/>
    <dgm:cxn modelId="{54A5BFE9-76AD-4187-950B-1BA31951F935}" type="presParOf" srcId="{A0383C31-B142-4DCA-AE64-311F4D18D18D}" destId="{C44957C2-4051-4A7F-8905-4C2CC8AB2D32}" srcOrd="1" destOrd="0" presId="urn:microsoft.com/office/officeart/2005/8/layout/radial2"/>
    <dgm:cxn modelId="{64A3041D-3258-4102-9038-065A56BE7EF4}" type="presParOf" srcId="{99C7FDA0-C281-43EE-9907-8598FD9CDED2}" destId="{B1B672BF-EB2C-4223-9FC3-24DF41BF2A68}" srcOrd="5" destOrd="0" presId="urn:microsoft.com/office/officeart/2005/8/layout/radial2"/>
    <dgm:cxn modelId="{3537592D-B71C-4105-B5F0-96283C7DECDE}" type="presParOf" srcId="{99C7FDA0-C281-43EE-9907-8598FD9CDED2}" destId="{CA07CA96-3A14-4A3C-8CDE-D0818EEDABD4}" srcOrd="6" destOrd="0" presId="urn:microsoft.com/office/officeart/2005/8/layout/radial2"/>
    <dgm:cxn modelId="{068825D6-ECE3-4DC5-BAB2-FE150C8FFEBC}" type="presParOf" srcId="{CA07CA96-3A14-4A3C-8CDE-D0818EEDABD4}" destId="{DD391829-4C59-43DC-8401-4750B03D4710}" srcOrd="0" destOrd="0" presId="urn:microsoft.com/office/officeart/2005/8/layout/radial2"/>
    <dgm:cxn modelId="{8D206624-8E72-4BB0-ABA4-AB4EE9163BF9}" type="presParOf" srcId="{CA07CA96-3A14-4A3C-8CDE-D0818EEDABD4}" destId="{235B9DC9-10CA-4A05-98E6-379DD3468483}" srcOrd="1" destOrd="0" presId="urn:microsoft.com/office/officeart/2005/8/layout/radial2"/>
    <dgm:cxn modelId="{55E15209-A5C5-4083-B107-4ED032C3DCFF}" type="presParOf" srcId="{99C7FDA0-C281-43EE-9907-8598FD9CDED2}" destId="{9FD87F90-E726-4E16-B270-6C5385AA125E}" srcOrd="7" destOrd="0" presId="urn:microsoft.com/office/officeart/2005/8/layout/radial2"/>
    <dgm:cxn modelId="{92151A99-BE1D-43CE-BA09-C91F3023B2CD}" type="presParOf" srcId="{99C7FDA0-C281-43EE-9907-8598FD9CDED2}" destId="{95BBAA21-33B6-4B01-AB64-E56421CB7886}" srcOrd="8" destOrd="0" presId="urn:microsoft.com/office/officeart/2005/8/layout/radial2"/>
    <dgm:cxn modelId="{658826EB-1363-4D96-AAF9-60F9F583077D}" type="presParOf" srcId="{95BBAA21-33B6-4B01-AB64-E56421CB7886}" destId="{9501F3CC-E16D-4E15-BCB5-3A16498D5020}" srcOrd="0" destOrd="0" presId="urn:microsoft.com/office/officeart/2005/8/layout/radial2"/>
    <dgm:cxn modelId="{C2424E95-15A8-4147-91C6-E18836EE414A}" type="presParOf" srcId="{95BBAA21-33B6-4B01-AB64-E56421CB7886}" destId="{463C99FA-1721-4C6A-A458-4BCA82744A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87F90-E726-4E16-B270-6C5385AA125E}">
      <dsp:nvSpPr>
        <dsp:cNvPr id="0" name=""/>
        <dsp:cNvSpPr/>
      </dsp:nvSpPr>
      <dsp:spPr>
        <a:xfrm rot="3683109">
          <a:off x="1800784" y="2443327"/>
          <a:ext cx="644429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644429" y="203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B672BF-EB2C-4223-9FC3-24DF41BF2A68}">
      <dsp:nvSpPr>
        <dsp:cNvPr id="0" name=""/>
        <dsp:cNvSpPr/>
      </dsp:nvSpPr>
      <dsp:spPr>
        <a:xfrm rot="1312613">
          <a:off x="2155284" y="1978670"/>
          <a:ext cx="460362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460362" y="203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91ABF-428B-469B-8A1E-D4F062201EA4}">
      <dsp:nvSpPr>
        <dsp:cNvPr id="0" name=""/>
        <dsp:cNvSpPr/>
      </dsp:nvSpPr>
      <dsp:spPr>
        <a:xfrm rot="20287387">
          <a:off x="2155284" y="1448099"/>
          <a:ext cx="460362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460362" y="203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75629-33B1-4CB0-9043-596A36421258}">
      <dsp:nvSpPr>
        <dsp:cNvPr id="0" name=""/>
        <dsp:cNvSpPr/>
      </dsp:nvSpPr>
      <dsp:spPr>
        <a:xfrm rot="17916891">
          <a:off x="1800784" y="983442"/>
          <a:ext cx="644429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644429" y="203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759FBA-BC21-4DFC-8058-34ECE7242B29}">
      <dsp:nvSpPr>
        <dsp:cNvPr id="0" name=""/>
        <dsp:cNvSpPr/>
      </dsp:nvSpPr>
      <dsp:spPr>
        <a:xfrm>
          <a:off x="1086085" y="1095040"/>
          <a:ext cx="1277381" cy="127738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7C22E-B279-450C-990E-ADA4A276445B}">
      <dsp:nvSpPr>
        <dsp:cNvPr id="0" name=""/>
        <dsp:cNvSpPr/>
      </dsp:nvSpPr>
      <dsp:spPr>
        <a:xfrm>
          <a:off x="2077628" y="1307"/>
          <a:ext cx="766428" cy="7664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189869" y="113548"/>
        <a:ext cx="541946" cy="541946"/>
      </dsp:txXfrm>
    </dsp:sp>
    <dsp:sp modelId="{0CE72B6F-C07B-4732-92F8-C3604D4EEE22}">
      <dsp:nvSpPr>
        <dsp:cNvPr id="0" name=""/>
        <dsp:cNvSpPr/>
      </dsp:nvSpPr>
      <dsp:spPr>
        <a:xfrm>
          <a:off x="2920700" y="1307"/>
          <a:ext cx="1149643" cy="76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chemeClr val="bg1">
                  <a:lumMod val="6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sz="2500" kern="1200" dirty="0">
            <a:solidFill>
              <a:schemeClr val="bg1">
                <a:lumMod val="65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920700" y="1307"/>
        <a:ext cx="1149643" cy="766428"/>
      </dsp:txXfrm>
    </dsp:sp>
    <dsp:sp modelId="{EB2D70C4-476B-4E96-939E-D2003C79A2FC}">
      <dsp:nvSpPr>
        <dsp:cNvPr id="0" name=""/>
        <dsp:cNvSpPr/>
      </dsp:nvSpPr>
      <dsp:spPr>
        <a:xfrm>
          <a:off x="2571473" y="856671"/>
          <a:ext cx="766428" cy="76642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</a:t>
          </a:r>
          <a:endParaRPr lang="zh-TW" sz="3300" kern="120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683714" y="968912"/>
        <a:ext cx="541946" cy="541946"/>
      </dsp:txXfrm>
    </dsp:sp>
    <dsp:sp modelId="{C44957C2-4051-4A7F-8905-4C2CC8AB2D32}">
      <dsp:nvSpPr>
        <dsp:cNvPr id="0" name=""/>
        <dsp:cNvSpPr/>
      </dsp:nvSpPr>
      <dsp:spPr>
        <a:xfrm>
          <a:off x="3414545" y="856671"/>
          <a:ext cx="1149643" cy="76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FFC00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sz="2500" kern="1200" dirty="0">
            <a:solidFill>
              <a:srgbClr val="FFC00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414545" y="856671"/>
        <a:ext cx="1149643" cy="766428"/>
      </dsp:txXfrm>
    </dsp:sp>
    <dsp:sp modelId="{DD391829-4C59-43DC-8401-4750B03D4710}">
      <dsp:nvSpPr>
        <dsp:cNvPr id="0" name=""/>
        <dsp:cNvSpPr/>
      </dsp:nvSpPr>
      <dsp:spPr>
        <a:xfrm>
          <a:off x="2571473" y="1844362"/>
          <a:ext cx="766428" cy="76642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683714" y="1956603"/>
        <a:ext cx="541946" cy="541946"/>
      </dsp:txXfrm>
    </dsp:sp>
    <dsp:sp modelId="{235B9DC9-10CA-4A05-98E6-379DD3468483}">
      <dsp:nvSpPr>
        <dsp:cNvPr id="0" name=""/>
        <dsp:cNvSpPr/>
      </dsp:nvSpPr>
      <dsp:spPr>
        <a:xfrm>
          <a:off x="3414545" y="1844362"/>
          <a:ext cx="1149643" cy="76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0070C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sz="2500" kern="1200" dirty="0">
            <a:solidFill>
              <a:srgbClr val="0070C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414545" y="1844362"/>
        <a:ext cx="1149643" cy="766428"/>
      </dsp:txXfrm>
    </dsp:sp>
    <dsp:sp modelId="{9501F3CC-E16D-4E15-BCB5-3A16498D5020}">
      <dsp:nvSpPr>
        <dsp:cNvPr id="0" name=""/>
        <dsp:cNvSpPr/>
      </dsp:nvSpPr>
      <dsp:spPr>
        <a:xfrm>
          <a:off x="2077628" y="2699726"/>
          <a:ext cx="766428" cy="76642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189869" y="2811967"/>
        <a:ext cx="541946" cy="541946"/>
      </dsp:txXfrm>
    </dsp:sp>
    <dsp:sp modelId="{463C99FA-1721-4C6A-A458-4BCA82744A3A}">
      <dsp:nvSpPr>
        <dsp:cNvPr id="0" name=""/>
        <dsp:cNvSpPr/>
      </dsp:nvSpPr>
      <dsp:spPr>
        <a:xfrm>
          <a:off x="2920700" y="2699726"/>
          <a:ext cx="1149643" cy="76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solidFill>
                <a:srgbClr val="00B05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sz="2500" kern="1200" dirty="0">
            <a:solidFill>
              <a:srgbClr val="00B050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920700" y="2699726"/>
        <a:ext cx="1149643" cy="766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460967" y="721206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9999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9999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12624" y="214232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536" l="214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2305">
            <a:off x="3852733" y="3088849"/>
            <a:ext cx="1712461" cy="141663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536" l="214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79214">
            <a:off x="3439246" y="4665927"/>
            <a:ext cx="1266641" cy="104783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536" l="2146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79214">
            <a:off x="5259772" y="4606184"/>
            <a:ext cx="477327" cy="394870"/>
          </a:xfrm>
          <a:prstGeom prst="rect">
            <a:avLst/>
          </a:prstGeom>
        </p:spPr>
      </p:pic>
      <p:sp>
        <p:nvSpPr>
          <p:cNvPr id="9" name="禁止標誌 8"/>
          <p:cNvSpPr/>
          <p:nvPr/>
        </p:nvSpPr>
        <p:spPr>
          <a:xfrm>
            <a:off x="2768932" y="2452789"/>
            <a:ext cx="3592679" cy="3635792"/>
          </a:xfrm>
          <a:prstGeom prst="noSmoking">
            <a:avLst>
              <a:gd name="adj" fmla="val 9345"/>
            </a:avLst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13843" y="2384919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07349" y="14615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33CC"/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消滅病媒蚊</a:t>
            </a:r>
            <a:endParaRPr lang="zh-TW" altLang="en-US" sz="5400" b="1" dirty="0">
              <a:solidFill>
                <a:srgbClr val="FF33CC"/>
              </a:solidFill>
              <a:latin typeface="文鼎細仿" panose="020B0609010101010101" pitchFamily="49" charset="-120"/>
              <a:ea typeface="文鼎細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86548" y="456878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33CC"/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杜絕孳生源四訣竅</a:t>
            </a:r>
            <a:endParaRPr lang="zh-TW" altLang="en-US" sz="5400" b="1" dirty="0">
              <a:solidFill>
                <a:srgbClr val="FF33CC"/>
              </a:solidFill>
              <a:latin typeface="文鼎細仿" panose="020B0609010101010101" pitchFamily="49" charset="-120"/>
              <a:ea typeface="文鼎細仿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83432772"/>
              </p:ext>
            </p:extLst>
          </p:nvPr>
        </p:nvGraphicFramePr>
        <p:xfrm>
          <a:off x="1926182" y="1287418"/>
          <a:ext cx="5650275" cy="3467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5316585" y="4743391"/>
            <a:ext cx="3004456" cy="1684060"/>
          </a:xfrm>
          <a:prstGeom prst="rightArrow">
            <a:avLst/>
          </a:prstGeom>
          <a:solidFill>
            <a:srgbClr val="F5F0A9"/>
          </a:solidFill>
          <a:ln w="5715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文鼎細仿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2019-10-15T02:59:21Z</dcterms:modified>
</cp:coreProperties>
</file>