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FF0066"/>
    <a:srgbClr val="9999FF"/>
    <a:srgbClr val="FF99CC"/>
    <a:srgbClr val="CA3728"/>
    <a:srgbClr val="DD6053"/>
    <a:srgbClr val="FF33CC"/>
    <a:srgbClr val="3399FF"/>
    <a:srgbClr val="FF6699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505D6C-B081-458A-8C10-E45405B11FDA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73F07790-92A1-4F3B-9BC0-86419D3D3CBC}">
      <dgm:prSet/>
      <dgm:spPr>
        <a:solidFill>
          <a:srgbClr val="FF99CC"/>
        </a:solidFill>
      </dgm:spPr>
      <dgm:t>
        <a:bodyPr/>
        <a:lstStyle/>
        <a:p>
          <a:pPr rtl="0"/>
          <a:r>
            <a:rPr 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巡</a:t>
          </a:r>
          <a:endParaRPr lang="zh-TW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1BABEC63-2743-42F7-BBCE-689C308A9467}" type="parTrans" cxnId="{7CB23EE6-B11C-49C9-AD22-5B1ACF0B8C04}">
      <dgm:prSet/>
      <dgm:spPr/>
      <dgm:t>
        <a:bodyPr/>
        <a:lstStyle/>
        <a:p>
          <a:endParaRPr lang="zh-TW" altLang="en-US"/>
        </a:p>
      </dgm:t>
    </dgm:pt>
    <dgm:pt modelId="{E0198B1B-BE1E-41A2-9E8C-8A297A689970}" type="sibTrans" cxnId="{7CB23EE6-B11C-49C9-AD22-5B1ACF0B8C04}">
      <dgm:prSet/>
      <dgm:spPr/>
      <dgm:t>
        <a:bodyPr/>
        <a:lstStyle/>
        <a:p>
          <a:endParaRPr lang="zh-TW" altLang="en-US"/>
        </a:p>
      </dgm:t>
    </dgm:pt>
    <dgm:pt modelId="{F6222D50-DB08-49A2-B2F8-E31F8B6CCAC7}">
      <dgm:prSet/>
      <dgm:spPr/>
      <dgm:t>
        <a:bodyPr/>
        <a:lstStyle/>
        <a:p>
          <a:pPr rtl="0"/>
          <a:r>
            <a:rPr 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巡檢容器</a:t>
          </a:r>
          <a:endParaRPr lang="zh-TW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A0B0CE41-055A-4DE1-8272-B2E4EB864413}" type="parTrans" cxnId="{6C9F6C03-D080-4868-94A8-E9237B12BB59}">
      <dgm:prSet/>
      <dgm:spPr/>
      <dgm:t>
        <a:bodyPr/>
        <a:lstStyle/>
        <a:p>
          <a:endParaRPr lang="zh-TW" altLang="en-US"/>
        </a:p>
      </dgm:t>
    </dgm:pt>
    <dgm:pt modelId="{15F6F523-2418-476B-81B8-283A4DDB5000}" type="sibTrans" cxnId="{6C9F6C03-D080-4868-94A8-E9237B12BB59}">
      <dgm:prSet/>
      <dgm:spPr/>
      <dgm:t>
        <a:bodyPr/>
        <a:lstStyle/>
        <a:p>
          <a:endParaRPr lang="zh-TW" altLang="en-US"/>
        </a:p>
      </dgm:t>
    </dgm:pt>
    <dgm:pt modelId="{A9C11897-2B17-4F1B-98BA-AAB773153230}">
      <dgm:prSet/>
      <dgm:spPr>
        <a:solidFill>
          <a:srgbClr val="92D050"/>
        </a:solidFill>
      </dgm:spPr>
      <dgm:t>
        <a:bodyPr/>
        <a:lstStyle/>
        <a:p>
          <a:pPr rtl="0"/>
          <a:r>
            <a:rPr 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倒</a:t>
          </a:r>
          <a:endParaRPr lang="zh-TW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8E2CAA55-1CD2-4DD1-8A03-EDFF0EADD277}" type="parTrans" cxnId="{619122E1-F67E-4855-90CA-58B361F4B066}">
      <dgm:prSet/>
      <dgm:spPr/>
      <dgm:t>
        <a:bodyPr/>
        <a:lstStyle/>
        <a:p>
          <a:endParaRPr lang="zh-TW" altLang="en-US"/>
        </a:p>
      </dgm:t>
    </dgm:pt>
    <dgm:pt modelId="{A728B2D8-04F6-4490-B0D7-124E1C713F0F}" type="sibTrans" cxnId="{619122E1-F67E-4855-90CA-58B361F4B066}">
      <dgm:prSet/>
      <dgm:spPr/>
      <dgm:t>
        <a:bodyPr/>
        <a:lstStyle/>
        <a:p>
          <a:endParaRPr lang="zh-TW" altLang="en-US"/>
        </a:p>
      </dgm:t>
    </dgm:pt>
    <dgm:pt modelId="{655DC048-0DAD-4C29-8743-F946A89E9690}">
      <dgm:prSet/>
      <dgm:spPr/>
      <dgm:t>
        <a:bodyPr/>
        <a:lstStyle/>
        <a:p>
          <a:pPr rtl="0"/>
          <a:r>
            <a:rPr 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倒掉積水</a:t>
          </a:r>
          <a:endParaRPr lang="zh-TW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100B97C3-CA81-486F-A3B2-A425FC85C414}" type="parTrans" cxnId="{25300C8C-E504-4D11-89E7-DE2F617741D2}">
      <dgm:prSet/>
      <dgm:spPr/>
      <dgm:t>
        <a:bodyPr/>
        <a:lstStyle/>
        <a:p>
          <a:endParaRPr lang="zh-TW" altLang="en-US"/>
        </a:p>
      </dgm:t>
    </dgm:pt>
    <dgm:pt modelId="{FDAB8596-FC4E-4CC7-B2E9-CD5D3DE31416}" type="sibTrans" cxnId="{25300C8C-E504-4D11-89E7-DE2F617741D2}">
      <dgm:prSet/>
      <dgm:spPr/>
      <dgm:t>
        <a:bodyPr/>
        <a:lstStyle/>
        <a:p>
          <a:endParaRPr lang="zh-TW" altLang="en-US"/>
        </a:p>
      </dgm:t>
    </dgm:pt>
    <dgm:pt modelId="{35081514-B58A-4EC1-A947-494822A6E4A8}">
      <dgm:prSet/>
      <dgm:spPr>
        <a:solidFill>
          <a:srgbClr val="00B0F0"/>
        </a:solidFill>
      </dgm:spPr>
      <dgm:t>
        <a:bodyPr/>
        <a:lstStyle/>
        <a:p>
          <a:pPr rtl="0"/>
          <a:r>
            <a:rPr 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清</a:t>
          </a:r>
          <a:endParaRPr lang="zh-TW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AEF1B7F1-502B-46A4-8ED5-4BE03AB00C75}" type="parTrans" cxnId="{F4E45219-6DE5-4423-B9F0-377D40A423E3}">
      <dgm:prSet/>
      <dgm:spPr/>
      <dgm:t>
        <a:bodyPr/>
        <a:lstStyle/>
        <a:p>
          <a:endParaRPr lang="zh-TW" altLang="en-US"/>
        </a:p>
      </dgm:t>
    </dgm:pt>
    <dgm:pt modelId="{B3DFB4AA-9887-4335-BE55-47A8CD8654D8}" type="sibTrans" cxnId="{F4E45219-6DE5-4423-B9F0-377D40A423E3}">
      <dgm:prSet/>
      <dgm:spPr/>
      <dgm:t>
        <a:bodyPr/>
        <a:lstStyle/>
        <a:p>
          <a:endParaRPr lang="zh-TW" altLang="en-US"/>
        </a:p>
      </dgm:t>
    </dgm:pt>
    <dgm:pt modelId="{578AFC56-4D25-41D3-82AF-067E7831B93A}">
      <dgm:prSet/>
      <dgm:spPr/>
      <dgm:t>
        <a:bodyPr/>
        <a:lstStyle/>
        <a:p>
          <a:pPr rtl="0"/>
          <a:r>
            <a:rPr 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清潔容器</a:t>
          </a:r>
          <a:endParaRPr lang="zh-TW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F28020C6-561A-4E13-9D2B-39B2117E09E6}" type="parTrans" cxnId="{A36F70AC-DE9E-4EBB-8C7C-2614C4878765}">
      <dgm:prSet/>
      <dgm:spPr/>
      <dgm:t>
        <a:bodyPr/>
        <a:lstStyle/>
        <a:p>
          <a:endParaRPr lang="zh-TW" altLang="en-US"/>
        </a:p>
      </dgm:t>
    </dgm:pt>
    <dgm:pt modelId="{6708F922-DE2F-4288-A2F6-F27B9A674504}" type="sibTrans" cxnId="{A36F70AC-DE9E-4EBB-8C7C-2614C4878765}">
      <dgm:prSet/>
      <dgm:spPr/>
      <dgm:t>
        <a:bodyPr/>
        <a:lstStyle/>
        <a:p>
          <a:endParaRPr lang="zh-TW" altLang="en-US"/>
        </a:p>
      </dgm:t>
    </dgm:pt>
    <dgm:pt modelId="{CFA0769B-B170-421D-B3E0-20B1E96EDF89}">
      <dgm:prSet/>
      <dgm:spPr>
        <a:solidFill>
          <a:srgbClr val="9999FF"/>
        </a:solidFill>
      </dgm:spPr>
      <dgm:t>
        <a:bodyPr/>
        <a:lstStyle/>
        <a:p>
          <a:pPr rtl="0"/>
          <a:r>
            <a:rPr 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刷</a:t>
          </a:r>
          <a:endParaRPr lang="zh-TW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3F6939CC-1850-4D47-A4BF-225E3ADD9EB4}" type="parTrans" cxnId="{DF108FA6-6A14-4D6A-B291-1464BC0E672F}">
      <dgm:prSet/>
      <dgm:spPr/>
      <dgm:t>
        <a:bodyPr/>
        <a:lstStyle/>
        <a:p>
          <a:endParaRPr lang="zh-TW" altLang="en-US"/>
        </a:p>
      </dgm:t>
    </dgm:pt>
    <dgm:pt modelId="{4F3241B8-51C3-4CD5-A0D2-A3E3C378BDBD}" type="sibTrans" cxnId="{DF108FA6-6A14-4D6A-B291-1464BC0E672F}">
      <dgm:prSet/>
      <dgm:spPr/>
      <dgm:t>
        <a:bodyPr/>
        <a:lstStyle/>
        <a:p>
          <a:endParaRPr lang="zh-TW" altLang="en-US"/>
        </a:p>
      </dgm:t>
    </dgm:pt>
    <dgm:pt modelId="{1E76F3C4-27DF-476F-98BC-23491FE04467}">
      <dgm:prSet/>
      <dgm:spPr/>
      <dgm:t>
        <a:bodyPr/>
        <a:lstStyle/>
        <a:p>
          <a:pPr rtl="0"/>
          <a:r>
            <a:rPr 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刷除蟲卵</a:t>
          </a:r>
          <a:endParaRPr lang="zh-TW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BAD53A94-F71D-46B2-B67D-618E167A72F1}" type="parTrans" cxnId="{06D70265-E1C6-46EF-BAC1-DC9EA0ED8EFB}">
      <dgm:prSet/>
      <dgm:spPr/>
      <dgm:t>
        <a:bodyPr/>
        <a:lstStyle/>
        <a:p>
          <a:endParaRPr lang="zh-TW" altLang="en-US"/>
        </a:p>
      </dgm:t>
    </dgm:pt>
    <dgm:pt modelId="{E4BA7320-4B2B-40D9-8F67-F56B3439A6A1}" type="sibTrans" cxnId="{06D70265-E1C6-46EF-BAC1-DC9EA0ED8EFB}">
      <dgm:prSet/>
      <dgm:spPr/>
      <dgm:t>
        <a:bodyPr/>
        <a:lstStyle/>
        <a:p>
          <a:endParaRPr lang="zh-TW" altLang="en-US"/>
        </a:p>
      </dgm:t>
    </dgm:pt>
    <dgm:pt modelId="{B6B50DC1-E4F4-4412-A6BD-D77B6972FB6A}" type="pres">
      <dgm:prSet presAssocID="{7D505D6C-B081-458A-8C10-E45405B11FDA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525BB63-8FF1-4048-BCE7-0F421D72B8C6}" type="pres">
      <dgm:prSet presAssocID="{7D505D6C-B081-458A-8C10-E45405B11FDA}" presName="cycle" presStyleCnt="0"/>
      <dgm:spPr/>
    </dgm:pt>
    <dgm:pt modelId="{5B9E0A66-78D5-4187-A0C4-567C17300ACD}" type="pres">
      <dgm:prSet presAssocID="{7D505D6C-B081-458A-8C10-E45405B11FDA}" presName="centerShape" presStyleCnt="0"/>
      <dgm:spPr/>
    </dgm:pt>
    <dgm:pt modelId="{92620F92-4472-4FC0-A188-2319BD11DDCB}" type="pres">
      <dgm:prSet presAssocID="{7D505D6C-B081-458A-8C10-E45405B11FDA}" presName="connSite" presStyleLbl="node1" presStyleIdx="0" presStyleCnt="5"/>
      <dgm:spPr/>
    </dgm:pt>
    <dgm:pt modelId="{5A1FAC5A-A5F8-4B19-9266-D671FF595A4C}" type="pres">
      <dgm:prSet presAssocID="{7D505D6C-B081-458A-8C10-E45405B11FDA}" presName="visible" presStyleLbl="node1" presStyleIdx="0" presStyleCnt="5" custLinFactNeighborY="-1577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B0ACA3A-6D49-4FAE-8293-FCE98CAFECF8}" type="pres">
      <dgm:prSet presAssocID="{1BABEC63-2743-42F7-BBCE-689C308A9467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5BEAF0BD-8F49-40F1-A6FE-CF5113117FD6}" type="pres">
      <dgm:prSet presAssocID="{73F07790-92A1-4F3B-9BC0-86419D3D3CBC}" presName="node" presStyleCnt="0"/>
      <dgm:spPr/>
    </dgm:pt>
    <dgm:pt modelId="{C642FC47-BBA2-4C23-B16E-D6EAFD7E2103}" type="pres">
      <dgm:prSet presAssocID="{73F07790-92A1-4F3B-9BC0-86419D3D3CBC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8C1C0E4-5B96-44A8-B393-32C224119729}" type="pres">
      <dgm:prSet presAssocID="{73F07790-92A1-4F3B-9BC0-86419D3D3CBC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405D8C1-4D1E-4395-B1AD-8DCF9DF25092}" type="pres">
      <dgm:prSet presAssocID="{8E2CAA55-1CD2-4DD1-8A03-EDFF0EADD277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6AE6090F-08EA-4CA2-9E6D-96D4092A2CA2}" type="pres">
      <dgm:prSet presAssocID="{A9C11897-2B17-4F1B-98BA-AAB773153230}" presName="node" presStyleCnt="0"/>
      <dgm:spPr/>
    </dgm:pt>
    <dgm:pt modelId="{90FE8DCB-B9F8-45A6-802C-EE64689A73F5}" type="pres">
      <dgm:prSet presAssocID="{A9C11897-2B17-4F1B-98BA-AAB773153230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70911D3-6FA2-475D-94DA-7FE695F1C860}" type="pres">
      <dgm:prSet presAssocID="{A9C11897-2B17-4F1B-98BA-AAB773153230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B2A2877-A4A9-4E0C-8C15-D0956E6EFA8E}" type="pres">
      <dgm:prSet presAssocID="{AEF1B7F1-502B-46A4-8ED5-4BE03AB00C75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67088802-602C-4708-BC5A-E6EB5D3521C3}" type="pres">
      <dgm:prSet presAssocID="{35081514-B58A-4EC1-A947-494822A6E4A8}" presName="node" presStyleCnt="0"/>
      <dgm:spPr/>
    </dgm:pt>
    <dgm:pt modelId="{02FD4310-0460-44C8-B559-99B4D4208E9D}" type="pres">
      <dgm:prSet presAssocID="{35081514-B58A-4EC1-A947-494822A6E4A8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97284A9-AE8E-4158-8350-2128F6C83886}" type="pres">
      <dgm:prSet presAssocID="{35081514-B58A-4EC1-A947-494822A6E4A8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7F38D4F-325B-47D8-B6D8-30BC155B9B4D}" type="pres">
      <dgm:prSet presAssocID="{3F6939CC-1850-4D47-A4BF-225E3ADD9EB4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D0EE0BCC-D996-4466-9627-8DC4DF57F44E}" type="pres">
      <dgm:prSet presAssocID="{CFA0769B-B170-421D-B3E0-20B1E96EDF89}" presName="node" presStyleCnt="0"/>
      <dgm:spPr/>
    </dgm:pt>
    <dgm:pt modelId="{14211935-3BA2-455F-AC44-36CA059CEE15}" type="pres">
      <dgm:prSet presAssocID="{CFA0769B-B170-421D-B3E0-20B1E96EDF89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74E3D10-93A6-43EF-92ED-E2F9C1EFA310}" type="pres">
      <dgm:prSet presAssocID="{CFA0769B-B170-421D-B3E0-20B1E96EDF89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9814AA65-B4BF-4DD4-82D7-2BEC0714C1F9}" type="presOf" srcId="{35081514-B58A-4EC1-A947-494822A6E4A8}" destId="{02FD4310-0460-44C8-B559-99B4D4208E9D}" srcOrd="0" destOrd="0" presId="urn:microsoft.com/office/officeart/2005/8/layout/radial2"/>
    <dgm:cxn modelId="{478D565C-9B80-450C-8041-6EA97E2B5B7D}" type="presOf" srcId="{578AFC56-4D25-41D3-82AF-067E7831B93A}" destId="{697284A9-AE8E-4158-8350-2128F6C83886}" srcOrd="0" destOrd="0" presId="urn:microsoft.com/office/officeart/2005/8/layout/radial2"/>
    <dgm:cxn modelId="{619122E1-F67E-4855-90CA-58B361F4B066}" srcId="{7D505D6C-B081-458A-8C10-E45405B11FDA}" destId="{A9C11897-2B17-4F1B-98BA-AAB773153230}" srcOrd="1" destOrd="0" parTransId="{8E2CAA55-1CD2-4DD1-8A03-EDFF0EADD277}" sibTransId="{A728B2D8-04F6-4490-B0D7-124E1C713F0F}"/>
    <dgm:cxn modelId="{354D41A5-D432-4301-9F83-F96B584C86E1}" type="presOf" srcId="{CFA0769B-B170-421D-B3E0-20B1E96EDF89}" destId="{14211935-3BA2-455F-AC44-36CA059CEE15}" srcOrd="0" destOrd="0" presId="urn:microsoft.com/office/officeart/2005/8/layout/radial2"/>
    <dgm:cxn modelId="{06D70265-E1C6-46EF-BAC1-DC9EA0ED8EFB}" srcId="{CFA0769B-B170-421D-B3E0-20B1E96EDF89}" destId="{1E76F3C4-27DF-476F-98BC-23491FE04467}" srcOrd="0" destOrd="0" parTransId="{BAD53A94-F71D-46B2-B67D-618E167A72F1}" sibTransId="{E4BA7320-4B2B-40D9-8F67-F56B3439A6A1}"/>
    <dgm:cxn modelId="{770E01DA-2004-490C-A5FB-E460E76CA654}" type="presOf" srcId="{1E76F3C4-27DF-476F-98BC-23491FE04467}" destId="{F74E3D10-93A6-43EF-92ED-E2F9C1EFA310}" srcOrd="0" destOrd="0" presId="urn:microsoft.com/office/officeart/2005/8/layout/radial2"/>
    <dgm:cxn modelId="{DF108FA6-6A14-4D6A-B291-1464BC0E672F}" srcId="{7D505D6C-B081-458A-8C10-E45405B11FDA}" destId="{CFA0769B-B170-421D-B3E0-20B1E96EDF89}" srcOrd="3" destOrd="0" parTransId="{3F6939CC-1850-4D47-A4BF-225E3ADD9EB4}" sibTransId="{4F3241B8-51C3-4CD5-A0D2-A3E3C378BDBD}"/>
    <dgm:cxn modelId="{24D7EE2B-04AD-471E-A2A4-B2728EDB882A}" type="presOf" srcId="{3F6939CC-1850-4D47-A4BF-225E3ADD9EB4}" destId="{37F38D4F-325B-47D8-B6D8-30BC155B9B4D}" srcOrd="0" destOrd="0" presId="urn:microsoft.com/office/officeart/2005/8/layout/radial2"/>
    <dgm:cxn modelId="{25300C8C-E504-4D11-89E7-DE2F617741D2}" srcId="{A9C11897-2B17-4F1B-98BA-AAB773153230}" destId="{655DC048-0DAD-4C29-8743-F946A89E9690}" srcOrd="0" destOrd="0" parTransId="{100B97C3-CA81-486F-A3B2-A425FC85C414}" sibTransId="{FDAB8596-FC4E-4CC7-B2E9-CD5D3DE31416}"/>
    <dgm:cxn modelId="{DF4EB804-9D43-49B9-B6B8-A02B81C121C7}" type="presOf" srcId="{AEF1B7F1-502B-46A4-8ED5-4BE03AB00C75}" destId="{BB2A2877-A4A9-4E0C-8C15-D0956E6EFA8E}" srcOrd="0" destOrd="0" presId="urn:microsoft.com/office/officeart/2005/8/layout/radial2"/>
    <dgm:cxn modelId="{8B61D7B3-F1C2-489B-91F4-3C3E1DB2505F}" type="presOf" srcId="{7D505D6C-B081-458A-8C10-E45405B11FDA}" destId="{B6B50DC1-E4F4-4412-A6BD-D77B6972FB6A}" srcOrd="0" destOrd="0" presId="urn:microsoft.com/office/officeart/2005/8/layout/radial2"/>
    <dgm:cxn modelId="{A7FE3592-D9A6-400C-A4C0-E92F63BAD87D}" type="presOf" srcId="{1BABEC63-2743-42F7-BBCE-689C308A9467}" destId="{9B0ACA3A-6D49-4FAE-8293-FCE98CAFECF8}" srcOrd="0" destOrd="0" presId="urn:microsoft.com/office/officeart/2005/8/layout/radial2"/>
    <dgm:cxn modelId="{71B7981B-06DA-4551-92F5-851F148D6956}" type="presOf" srcId="{8E2CAA55-1CD2-4DD1-8A03-EDFF0EADD277}" destId="{2405D8C1-4D1E-4395-B1AD-8DCF9DF25092}" srcOrd="0" destOrd="0" presId="urn:microsoft.com/office/officeart/2005/8/layout/radial2"/>
    <dgm:cxn modelId="{F4E45219-6DE5-4423-B9F0-377D40A423E3}" srcId="{7D505D6C-B081-458A-8C10-E45405B11FDA}" destId="{35081514-B58A-4EC1-A947-494822A6E4A8}" srcOrd="2" destOrd="0" parTransId="{AEF1B7F1-502B-46A4-8ED5-4BE03AB00C75}" sibTransId="{B3DFB4AA-9887-4335-BE55-47A8CD8654D8}"/>
    <dgm:cxn modelId="{18EAFF8A-F789-42EC-98D1-AED4E0FB7C81}" type="presOf" srcId="{655DC048-0DAD-4C29-8743-F946A89E9690}" destId="{570911D3-6FA2-475D-94DA-7FE695F1C860}" srcOrd="0" destOrd="0" presId="urn:microsoft.com/office/officeart/2005/8/layout/radial2"/>
    <dgm:cxn modelId="{6C9F6C03-D080-4868-94A8-E9237B12BB59}" srcId="{73F07790-92A1-4F3B-9BC0-86419D3D3CBC}" destId="{F6222D50-DB08-49A2-B2F8-E31F8B6CCAC7}" srcOrd="0" destOrd="0" parTransId="{A0B0CE41-055A-4DE1-8272-B2E4EB864413}" sibTransId="{15F6F523-2418-476B-81B8-283A4DDB5000}"/>
    <dgm:cxn modelId="{B6847EDF-1CCD-4584-A480-793E78D3461B}" type="presOf" srcId="{A9C11897-2B17-4F1B-98BA-AAB773153230}" destId="{90FE8DCB-B9F8-45A6-802C-EE64689A73F5}" srcOrd="0" destOrd="0" presId="urn:microsoft.com/office/officeart/2005/8/layout/radial2"/>
    <dgm:cxn modelId="{A36F70AC-DE9E-4EBB-8C7C-2614C4878765}" srcId="{35081514-B58A-4EC1-A947-494822A6E4A8}" destId="{578AFC56-4D25-41D3-82AF-067E7831B93A}" srcOrd="0" destOrd="0" parTransId="{F28020C6-561A-4E13-9D2B-39B2117E09E6}" sibTransId="{6708F922-DE2F-4288-A2F6-F27B9A674504}"/>
    <dgm:cxn modelId="{6C78A7EF-FA81-4FA8-9012-121B0F70A7F3}" type="presOf" srcId="{73F07790-92A1-4F3B-9BC0-86419D3D3CBC}" destId="{C642FC47-BBA2-4C23-B16E-D6EAFD7E2103}" srcOrd="0" destOrd="0" presId="urn:microsoft.com/office/officeart/2005/8/layout/radial2"/>
    <dgm:cxn modelId="{7CB23EE6-B11C-49C9-AD22-5B1ACF0B8C04}" srcId="{7D505D6C-B081-458A-8C10-E45405B11FDA}" destId="{73F07790-92A1-4F3B-9BC0-86419D3D3CBC}" srcOrd="0" destOrd="0" parTransId="{1BABEC63-2743-42F7-BBCE-689C308A9467}" sibTransId="{E0198B1B-BE1E-41A2-9E8C-8A297A689970}"/>
    <dgm:cxn modelId="{3334F3A9-D9FD-4DB8-A2D5-7760CE4F8E99}" type="presOf" srcId="{F6222D50-DB08-49A2-B2F8-E31F8B6CCAC7}" destId="{88C1C0E4-5B96-44A8-B393-32C224119729}" srcOrd="0" destOrd="0" presId="urn:microsoft.com/office/officeart/2005/8/layout/radial2"/>
    <dgm:cxn modelId="{2F50524F-0412-4F78-BE0C-76D2553D00FB}" type="presParOf" srcId="{B6B50DC1-E4F4-4412-A6BD-D77B6972FB6A}" destId="{D525BB63-8FF1-4048-BCE7-0F421D72B8C6}" srcOrd="0" destOrd="0" presId="urn:microsoft.com/office/officeart/2005/8/layout/radial2"/>
    <dgm:cxn modelId="{B8C6EA7B-1621-4C24-BE46-6A666B8ECD6E}" type="presParOf" srcId="{D525BB63-8FF1-4048-BCE7-0F421D72B8C6}" destId="{5B9E0A66-78D5-4187-A0C4-567C17300ACD}" srcOrd="0" destOrd="0" presId="urn:microsoft.com/office/officeart/2005/8/layout/radial2"/>
    <dgm:cxn modelId="{A882EDE6-6DA2-40EE-8678-0DFFBE769241}" type="presParOf" srcId="{5B9E0A66-78D5-4187-A0C4-567C17300ACD}" destId="{92620F92-4472-4FC0-A188-2319BD11DDCB}" srcOrd="0" destOrd="0" presId="urn:microsoft.com/office/officeart/2005/8/layout/radial2"/>
    <dgm:cxn modelId="{1CA6C366-E116-42AA-8F99-31BAA0A26C2D}" type="presParOf" srcId="{5B9E0A66-78D5-4187-A0C4-567C17300ACD}" destId="{5A1FAC5A-A5F8-4B19-9266-D671FF595A4C}" srcOrd="1" destOrd="0" presId="urn:microsoft.com/office/officeart/2005/8/layout/radial2"/>
    <dgm:cxn modelId="{8AE1B488-9D0E-47B9-9326-72F1F7CBF8D1}" type="presParOf" srcId="{D525BB63-8FF1-4048-BCE7-0F421D72B8C6}" destId="{9B0ACA3A-6D49-4FAE-8293-FCE98CAFECF8}" srcOrd="1" destOrd="0" presId="urn:microsoft.com/office/officeart/2005/8/layout/radial2"/>
    <dgm:cxn modelId="{3777CCB5-3B24-44D1-9E7A-2542D9CB3451}" type="presParOf" srcId="{D525BB63-8FF1-4048-BCE7-0F421D72B8C6}" destId="{5BEAF0BD-8F49-40F1-A6FE-CF5113117FD6}" srcOrd="2" destOrd="0" presId="urn:microsoft.com/office/officeart/2005/8/layout/radial2"/>
    <dgm:cxn modelId="{7BA13F7F-B6AE-4B54-9B9A-6AF058A269F5}" type="presParOf" srcId="{5BEAF0BD-8F49-40F1-A6FE-CF5113117FD6}" destId="{C642FC47-BBA2-4C23-B16E-D6EAFD7E2103}" srcOrd="0" destOrd="0" presId="urn:microsoft.com/office/officeart/2005/8/layout/radial2"/>
    <dgm:cxn modelId="{221D800A-61E9-421C-85C3-EDBE4A3E03A8}" type="presParOf" srcId="{5BEAF0BD-8F49-40F1-A6FE-CF5113117FD6}" destId="{88C1C0E4-5B96-44A8-B393-32C224119729}" srcOrd="1" destOrd="0" presId="urn:microsoft.com/office/officeart/2005/8/layout/radial2"/>
    <dgm:cxn modelId="{DC2E52D8-B90D-439C-9447-988C3FD0495A}" type="presParOf" srcId="{D525BB63-8FF1-4048-BCE7-0F421D72B8C6}" destId="{2405D8C1-4D1E-4395-B1AD-8DCF9DF25092}" srcOrd="3" destOrd="0" presId="urn:microsoft.com/office/officeart/2005/8/layout/radial2"/>
    <dgm:cxn modelId="{473F7CE6-D55D-41E6-9690-FE25553FE102}" type="presParOf" srcId="{D525BB63-8FF1-4048-BCE7-0F421D72B8C6}" destId="{6AE6090F-08EA-4CA2-9E6D-96D4092A2CA2}" srcOrd="4" destOrd="0" presId="urn:microsoft.com/office/officeart/2005/8/layout/radial2"/>
    <dgm:cxn modelId="{598126F0-6582-4FDA-AF75-E15259A597B1}" type="presParOf" srcId="{6AE6090F-08EA-4CA2-9E6D-96D4092A2CA2}" destId="{90FE8DCB-B9F8-45A6-802C-EE64689A73F5}" srcOrd="0" destOrd="0" presId="urn:microsoft.com/office/officeart/2005/8/layout/radial2"/>
    <dgm:cxn modelId="{C17AB184-AFCD-489F-8C7A-E79DDE426FA3}" type="presParOf" srcId="{6AE6090F-08EA-4CA2-9E6D-96D4092A2CA2}" destId="{570911D3-6FA2-475D-94DA-7FE695F1C860}" srcOrd="1" destOrd="0" presId="urn:microsoft.com/office/officeart/2005/8/layout/radial2"/>
    <dgm:cxn modelId="{E227B3DB-6D47-47C0-B668-5B65EBFEA943}" type="presParOf" srcId="{D525BB63-8FF1-4048-BCE7-0F421D72B8C6}" destId="{BB2A2877-A4A9-4E0C-8C15-D0956E6EFA8E}" srcOrd="5" destOrd="0" presId="urn:microsoft.com/office/officeart/2005/8/layout/radial2"/>
    <dgm:cxn modelId="{3B7C4EA4-3DBD-484E-8756-5FA031731597}" type="presParOf" srcId="{D525BB63-8FF1-4048-BCE7-0F421D72B8C6}" destId="{67088802-602C-4708-BC5A-E6EB5D3521C3}" srcOrd="6" destOrd="0" presId="urn:microsoft.com/office/officeart/2005/8/layout/radial2"/>
    <dgm:cxn modelId="{F3D727A8-009A-4A74-92B0-ABC49C40C032}" type="presParOf" srcId="{67088802-602C-4708-BC5A-E6EB5D3521C3}" destId="{02FD4310-0460-44C8-B559-99B4D4208E9D}" srcOrd="0" destOrd="0" presId="urn:microsoft.com/office/officeart/2005/8/layout/radial2"/>
    <dgm:cxn modelId="{4D322D87-635F-4D38-9D1C-C3B7BD4BF66A}" type="presParOf" srcId="{67088802-602C-4708-BC5A-E6EB5D3521C3}" destId="{697284A9-AE8E-4158-8350-2128F6C83886}" srcOrd="1" destOrd="0" presId="urn:microsoft.com/office/officeart/2005/8/layout/radial2"/>
    <dgm:cxn modelId="{58CB76F5-841C-4BC9-9996-18C19D79772E}" type="presParOf" srcId="{D525BB63-8FF1-4048-BCE7-0F421D72B8C6}" destId="{37F38D4F-325B-47D8-B6D8-30BC155B9B4D}" srcOrd="7" destOrd="0" presId="urn:microsoft.com/office/officeart/2005/8/layout/radial2"/>
    <dgm:cxn modelId="{131C25A4-33C2-4771-82EB-A2CC4F35FF61}" type="presParOf" srcId="{D525BB63-8FF1-4048-BCE7-0F421D72B8C6}" destId="{D0EE0BCC-D996-4466-9627-8DC4DF57F44E}" srcOrd="8" destOrd="0" presId="urn:microsoft.com/office/officeart/2005/8/layout/radial2"/>
    <dgm:cxn modelId="{7D892AE1-5DBC-4CAF-A854-9ED5A190D115}" type="presParOf" srcId="{D0EE0BCC-D996-4466-9627-8DC4DF57F44E}" destId="{14211935-3BA2-455F-AC44-36CA059CEE15}" srcOrd="0" destOrd="0" presId="urn:microsoft.com/office/officeart/2005/8/layout/radial2"/>
    <dgm:cxn modelId="{16E29BF8-572D-4B96-BAC7-FF4D883FE5B3}" type="presParOf" srcId="{D0EE0BCC-D996-4466-9627-8DC4DF57F44E}" destId="{F74E3D10-93A6-43EF-92ED-E2F9C1EFA310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F38D4F-325B-47D8-B6D8-30BC155B9B4D}">
      <dsp:nvSpPr>
        <dsp:cNvPr id="0" name=""/>
        <dsp:cNvSpPr/>
      </dsp:nvSpPr>
      <dsp:spPr>
        <a:xfrm rot="3682932">
          <a:off x="2034352" y="3174580"/>
          <a:ext cx="836302" cy="44340"/>
        </a:xfrm>
        <a:custGeom>
          <a:avLst/>
          <a:gdLst/>
          <a:ahLst/>
          <a:cxnLst/>
          <a:rect l="0" t="0" r="0" b="0"/>
          <a:pathLst>
            <a:path>
              <a:moveTo>
                <a:pt x="0" y="22170"/>
              </a:moveTo>
              <a:lnTo>
                <a:pt x="836302" y="2217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2A2877-A4A9-4E0C-8C15-D0956E6EFA8E}">
      <dsp:nvSpPr>
        <dsp:cNvPr id="0" name=""/>
        <dsp:cNvSpPr/>
      </dsp:nvSpPr>
      <dsp:spPr>
        <a:xfrm rot="1312526">
          <a:off x="2494236" y="2571724"/>
          <a:ext cx="597562" cy="44340"/>
        </a:xfrm>
        <a:custGeom>
          <a:avLst/>
          <a:gdLst/>
          <a:ahLst/>
          <a:cxnLst/>
          <a:rect l="0" t="0" r="0" b="0"/>
          <a:pathLst>
            <a:path>
              <a:moveTo>
                <a:pt x="0" y="22170"/>
              </a:moveTo>
              <a:lnTo>
                <a:pt x="597562" y="2217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05D8C1-4D1E-4395-B1AD-8DCF9DF25092}">
      <dsp:nvSpPr>
        <dsp:cNvPr id="0" name=""/>
        <dsp:cNvSpPr/>
      </dsp:nvSpPr>
      <dsp:spPr>
        <a:xfrm rot="20287474">
          <a:off x="2494236" y="1883364"/>
          <a:ext cx="597562" cy="44340"/>
        </a:xfrm>
        <a:custGeom>
          <a:avLst/>
          <a:gdLst/>
          <a:ahLst/>
          <a:cxnLst/>
          <a:rect l="0" t="0" r="0" b="0"/>
          <a:pathLst>
            <a:path>
              <a:moveTo>
                <a:pt x="0" y="22170"/>
              </a:moveTo>
              <a:lnTo>
                <a:pt x="597562" y="2217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0ACA3A-6D49-4FAE-8293-FCE98CAFECF8}">
      <dsp:nvSpPr>
        <dsp:cNvPr id="0" name=""/>
        <dsp:cNvSpPr/>
      </dsp:nvSpPr>
      <dsp:spPr>
        <a:xfrm rot="17917068">
          <a:off x="2034352" y="1280508"/>
          <a:ext cx="836302" cy="44340"/>
        </a:xfrm>
        <a:custGeom>
          <a:avLst/>
          <a:gdLst/>
          <a:ahLst/>
          <a:cxnLst/>
          <a:rect l="0" t="0" r="0" b="0"/>
          <a:pathLst>
            <a:path>
              <a:moveTo>
                <a:pt x="0" y="22170"/>
              </a:moveTo>
              <a:lnTo>
                <a:pt x="836302" y="2217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1FAC5A-A5F8-4B19-9266-D671FF595A4C}">
      <dsp:nvSpPr>
        <dsp:cNvPr id="0" name=""/>
        <dsp:cNvSpPr/>
      </dsp:nvSpPr>
      <dsp:spPr>
        <a:xfrm>
          <a:off x="1107254" y="1395056"/>
          <a:ext cx="1657053" cy="1657053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42FC47-BBA2-4C23-B16E-D6EAFD7E2103}">
      <dsp:nvSpPr>
        <dsp:cNvPr id="0" name=""/>
        <dsp:cNvSpPr/>
      </dsp:nvSpPr>
      <dsp:spPr>
        <a:xfrm>
          <a:off x="2393768" y="2110"/>
          <a:ext cx="994232" cy="994232"/>
        </a:xfrm>
        <a:prstGeom prst="ellipse">
          <a:avLst/>
        </a:prstGeom>
        <a:solidFill>
          <a:srgbClr val="FF99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巡</a:t>
          </a:r>
          <a:endParaRPr lang="zh-TW" sz="39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2539370" y="147712"/>
        <a:ext cx="703028" cy="703028"/>
      </dsp:txXfrm>
    </dsp:sp>
    <dsp:sp modelId="{88C1C0E4-5B96-44A8-B393-32C224119729}">
      <dsp:nvSpPr>
        <dsp:cNvPr id="0" name=""/>
        <dsp:cNvSpPr/>
      </dsp:nvSpPr>
      <dsp:spPr>
        <a:xfrm>
          <a:off x="3487423" y="2110"/>
          <a:ext cx="1491348" cy="9942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巡檢容器</a:t>
          </a:r>
          <a:endParaRPr lang="zh-TW" sz="30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3487423" y="2110"/>
        <a:ext cx="1491348" cy="994232"/>
      </dsp:txXfrm>
    </dsp:sp>
    <dsp:sp modelId="{90FE8DCB-B9F8-45A6-802C-EE64689A73F5}">
      <dsp:nvSpPr>
        <dsp:cNvPr id="0" name=""/>
        <dsp:cNvSpPr/>
      </dsp:nvSpPr>
      <dsp:spPr>
        <a:xfrm>
          <a:off x="3034491" y="1111875"/>
          <a:ext cx="994232" cy="994232"/>
        </a:xfrm>
        <a:prstGeom prst="ellipse">
          <a:avLst/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倒</a:t>
          </a:r>
          <a:endParaRPr lang="zh-TW" sz="39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3180093" y="1257477"/>
        <a:ext cx="703028" cy="703028"/>
      </dsp:txXfrm>
    </dsp:sp>
    <dsp:sp modelId="{570911D3-6FA2-475D-94DA-7FE695F1C860}">
      <dsp:nvSpPr>
        <dsp:cNvPr id="0" name=""/>
        <dsp:cNvSpPr/>
      </dsp:nvSpPr>
      <dsp:spPr>
        <a:xfrm>
          <a:off x="4128147" y="1111875"/>
          <a:ext cx="1491348" cy="9942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倒掉積水</a:t>
          </a:r>
          <a:endParaRPr lang="zh-TW" sz="30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4128147" y="1111875"/>
        <a:ext cx="1491348" cy="994232"/>
      </dsp:txXfrm>
    </dsp:sp>
    <dsp:sp modelId="{02FD4310-0460-44C8-B559-99B4D4208E9D}">
      <dsp:nvSpPr>
        <dsp:cNvPr id="0" name=""/>
        <dsp:cNvSpPr/>
      </dsp:nvSpPr>
      <dsp:spPr>
        <a:xfrm>
          <a:off x="3034491" y="2393322"/>
          <a:ext cx="994232" cy="994232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清</a:t>
          </a:r>
          <a:endParaRPr lang="zh-TW" sz="39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3180093" y="2538924"/>
        <a:ext cx="703028" cy="703028"/>
      </dsp:txXfrm>
    </dsp:sp>
    <dsp:sp modelId="{697284A9-AE8E-4158-8350-2128F6C83886}">
      <dsp:nvSpPr>
        <dsp:cNvPr id="0" name=""/>
        <dsp:cNvSpPr/>
      </dsp:nvSpPr>
      <dsp:spPr>
        <a:xfrm>
          <a:off x="4128147" y="2393322"/>
          <a:ext cx="1491348" cy="9942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清潔容器</a:t>
          </a:r>
          <a:endParaRPr lang="zh-TW" sz="30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4128147" y="2393322"/>
        <a:ext cx="1491348" cy="994232"/>
      </dsp:txXfrm>
    </dsp:sp>
    <dsp:sp modelId="{14211935-3BA2-455F-AC44-36CA059CEE15}">
      <dsp:nvSpPr>
        <dsp:cNvPr id="0" name=""/>
        <dsp:cNvSpPr/>
      </dsp:nvSpPr>
      <dsp:spPr>
        <a:xfrm>
          <a:off x="2393768" y="3503087"/>
          <a:ext cx="994232" cy="994232"/>
        </a:xfrm>
        <a:prstGeom prst="ellipse">
          <a:avLst/>
        </a:prstGeom>
        <a:solidFill>
          <a:srgbClr val="99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刷</a:t>
          </a:r>
          <a:endParaRPr lang="zh-TW" sz="39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2539370" y="3648689"/>
        <a:ext cx="703028" cy="703028"/>
      </dsp:txXfrm>
    </dsp:sp>
    <dsp:sp modelId="{F74E3D10-93A6-43EF-92ED-E2F9C1EFA310}">
      <dsp:nvSpPr>
        <dsp:cNvPr id="0" name=""/>
        <dsp:cNvSpPr/>
      </dsp:nvSpPr>
      <dsp:spPr>
        <a:xfrm>
          <a:off x="3487423" y="3503087"/>
          <a:ext cx="1491348" cy="9942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刷除蟲卵</a:t>
          </a:r>
          <a:endParaRPr lang="zh-TW" sz="30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3487423" y="3503087"/>
        <a:ext cx="1491348" cy="9942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379950" y="2795064"/>
            <a:ext cx="4099227" cy="3906182"/>
          </a:xfrm>
          <a:prstGeom prst="noSmoking">
            <a:avLst>
              <a:gd name="adj" fmla="val 10563"/>
            </a:avLst>
          </a:prstGeom>
          <a:solidFill>
            <a:srgbClr val="CA372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49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0609" y="5160732"/>
            <a:ext cx="1870280" cy="1547195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649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860859">
            <a:off x="2808309" y="4011156"/>
            <a:ext cx="1419081" cy="1173939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49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5386" y="2549451"/>
            <a:ext cx="2179577" cy="1803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657599" y="404626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493475036"/>
              </p:ext>
            </p:extLst>
          </p:nvPr>
        </p:nvGraphicFramePr>
        <p:xfrm>
          <a:off x="967272" y="1836056"/>
          <a:ext cx="6726750" cy="44994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139542" y="4990012"/>
            <a:ext cx="2794449" cy="1436914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rgbClr val="FF99FF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639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文鼎中特廣告體</vt:lpstr>
      <vt:lpstr>文鼎俏黑體P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38</cp:revision>
  <dcterms:created xsi:type="dcterms:W3CDTF">2017-11-07T04:44:24Z</dcterms:created>
  <dcterms:modified xsi:type="dcterms:W3CDTF">2019-10-15T02:58:43Z</dcterms:modified>
</cp:coreProperties>
</file>