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9999FF"/>
    <a:srgbClr val="CC0000"/>
    <a:srgbClr val="FF33CC"/>
    <a:srgbClr val="3399FF"/>
    <a:srgbClr val="FF9900"/>
    <a:srgbClr val="FF0066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DDE94-6CC0-44D2-80CD-DB10E123275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D7CD1FA-EE82-43D4-ADFD-1C511D6DE04B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巡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C6B74BE2-E04E-4C7C-8FB0-82463F8DC892}" type="parTrans" cxnId="{7723F556-CD4B-4C70-817B-5CAC0B65B10F}">
      <dgm:prSet/>
      <dgm:spPr/>
      <dgm:t>
        <a:bodyPr/>
        <a:lstStyle/>
        <a:p>
          <a:endParaRPr lang="zh-TW" altLang="en-US"/>
        </a:p>
      </dgm:t>
    </dgm:pt>
    <dgm:pt modelId="{FB3DF034-BF80-40CE-93EB-940FCE32D6D6}" type="sibTrans" cxnId="{7723F556-CD4B-4C70-817B-5CAC0B65B10F}">
      <dgm:prSet/>
      <dgm:spPr/>
      <dgm:t>
        <a:bodyPr/>
        <a:lstStyle/>
        <a:p>
          <a:endParaRPr lang="zh-TW" altLang="en-US"/>
        </a:p>
      </dgm:t>
    </dgm:pt>
    <dgm:pt modelId="{BAA483D5-26F6-444A-903E-731C0C22A57A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巡檢容器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0A216542-FD13-45AD-961F-832B77089856}" type="parTrans" cxnId="{455987D7-FD3D-46D8-8DE1-411568E431C2}">
      <dgm:prSet/>
      <dgm:spPr/>
      <dgm:t>
        <a:bodyPr/>
        <a:lstStyle/>
        <a:p>
          <a:endParaRPr lang="zh-TW" altLang="en-US"/>
        </a:p>
      </dgm:t>
    </dgm:pt>
    <dgm:pt modelId="{A912DF6B-44D6-41B7-A71B-6663348E4DD0}" type="sibTrans" cxnId="{455987D7-FD3D-46D8-8DE1-411568E431C2}">
      <dgm:prSet/>
      <dgm:spPr/>
      <dgm:t>
        <a:bodyPr/>
        <a:lstStyle/>
        <a:p>
          <a:endParaRPr lang="zh-TW" altLang="en-US"/>
        </a:p>
      </dgm:t>
    </dgm:pt>
    <dgm:pt modelId="{C47B8983-F45F-4044-9297-720F0F240818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倒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311780B4-1868-4777-9976-9C2F98097E42}" type="parTrans" cxnId="{27CA5BF9-A8DA-4290-BCD1-C1BBA081C0DD}">
      <dgm:prSet/>
      <dgm:spPr/>
      <dgm:t>
        <a:bodyPr/>
        <a:lstStyle/>
        <a:p>
          <a:endParaRPr lang="zh-TW" altLang="en-US"/>
        </a:p>
      </dgm:t>
    </dgm:pt>
    <dgm:pt modelId="{56329D9B-6EDB-4F1B-8919-4860A061CE29}" type="sibTrans" cxnId="{27CA5BF9-A8DA-4290-BCD1-C1BBA081C0DD}">
      <dgm:prSet/>
      <dgm:spPr/>
      <dgm:t>
        <a:bodyPr/>
        <a:lstStyle/>
        <a:p>
          <a:endParaRPr lang="zh-TW" altLang="en-US"/>
        </a:p>
      </dgm:t>
    </dgm:pt>
    <dgm:pt modelId="{5B5AD1C0-14C8-46B5-8A00-5289A29F62B3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倒掉積水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2FEC9119-A55B-4B28-9AFE-D1D2A5B2FA77}" type="parTrans" cxnId="{2E4E8E06-4CE4-495D-A498-8509F0CD30BA}">
      <dgm:prSet/>
      <dgm:spPr/>
      <dgm:t>
        <a:bodyPr/>
        <a:lstStyle/>
        <a:p>
          <a:endParaRPr lang="zh-TW" altLang="en-US"/>
        </a:p>
      </dgm:t>
    </dgm:pt>
    <dgm:pt modelId="{F4294E0C-8630-4603-86C3-96F6BCC923C1}" type="sibTrans" cxnId="{2E4E8E06-4CE4-495D-A498-8509F0CD30BA}">
      <dgm:prSet/>
      <dgm:spPr/>
      <dgm:t>
        <a:bodyPr/>
        <a:lstStyle/>
        <a:p>
          <a:endParaRPr lang="zh-TW" altLang="en-US"/>
        </a:p>
      </dgm:t>
    </dgm:pt>
    <dgm:pt modelId="{C3E257CD-439A-445B-A949-B8DB65D4CFD1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清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0DD0135F-76FF-4760-A476-7D0A05BAA40C}" type="parTrans" cxnId="{D91F4BDB-E0C6-4F28-A7B4-3044F8884319}">
      <dgm:prSet/>
      <dgm:spPr/>
      <dgm:t>
        <a:bodyPr/>
        <a:lstStyle/>
        <a:p>
          <a:endParaRPr lang="zh-TW" altLang="en-US"/>
        </a:p>
      </dgm:t>
    </dgm:pt>
    <dgm:pt modelId="{B5EA52CC-21B6-4876-BC83-9B2925EF9183}" type="sibTrans" cxnId="{D91F4BDB-E0C6-4F28-A7B4-3044F8884319}">
      <dgm:prSet/>
      <dgm:spPr/>
      <dgm:t>
        <a:bodyPr/>
        <a:lstStyle/>
        <a:p>
          <a:endParaRPr lang="zh-TW" altLang="en-US"/>
        </a:p>
      </dgm:t>
    </dgm:pt>
    <dgm:pt modelId="{8FED9792-DB70-41B9-94CC-82F88E03F50B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清潔容器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08B996B2-54F8-45B4-9C3D-A913FAC524BD}" type="parTrans" cxnId="{E31AD1AD-4843-43F4-B5D6-505C9E01FE33}">
      <dgm:prSet/>
      <dgm:spPr/>
      <dgm:t>
        <a:bodyPr/>
        <a:lstStyle/>
        <a:p>
          <a:endParaRPr lang="zh-TW" altLang="en-US"/>
        </a:p>
      </dgm:t>
    </dgm:pt>
    <dgm:pt modelId="{7337A57A-A229-4B6C-875A-069CA9004A0D}" type="sibTrans" cxnId="{E31AD1AD-4843-43F4-B5D6-505C9E01FE33}">
      <dgm:prSet/>
      <dgm:spPr/>
      <dgm:t>
        <a:bodyPr/>
        <a:lstStyle/>
        <a:p>
          <a:endParaRPr lang="zh-TW" altLang="en-US"/>
        </a:p>
      </dgm:t>
    </dgm:pt>
    <dgm:pt modelId="{AF08B933-BB9F-4B24-B88B-4597E6758FFF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刷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3D89FA5D-A88B-43A8-B711-5A6B4D5A9D2A}" type="parTrans" cxnId="{61420F74-476D-436D-868F-A6DDC6E9D01D}">
      <dgm:prSet/>
      <dgm:spPr/>
      <dgm:t>
        <a:bodyPr/>
        <a:lstStyle/>
        <a:p>
          <a:endParaRPr lang="zh-TW" altLang="en-US"/>
        </a:p>
      </dgm:t>
    </dgm:pt>
    <dgm:pt modelId="{3C03F7B4-5352-40EA-8863-390182C0AB98}" type="sibTrans" cxnId="{61420F74-476D-436D-868F-A6DDC6E9D01D}">
      <dgm:prSet/>
      <dgm:spPr/>
      <dgm:t>
        <a:bodyPr/>
        <a:lstStyle/>
        <a:p>
          <a:endParaRPr lang="zh-TW" altLang="en-US"/>
        </a:p>
      </dgm:t>
    </dgm:pt>
    <dgm:pt modelId="{5A771765-AF42-4E9C-BE39-8E1A665BEF7A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刷除蟲卵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044A9408-F927-4E96-95C7-BCC27FCB3753}" type="parTrans" cxnId="{83556567-5A86-4577-BA24-3F5B01F888BC}">
      <dgm:prSet/>
      <dgm:spPr/>
      <dgm:t>
        <a:bodyPr/>
        <a:lstStyle/>
        <a:p>
          <a:endParaRPr lang="zh-TW" altLang="en-US"/>
        </a:p>
      </dgm:t>
    </dgm:pt>
    <dgm:pt modelId="{A7B38797-83E9-4DD4-BE6E-D814C4DD7B75}" type="sibTrans" cxnId="{83556567-5A86-4577-BA24-3F5B01F888BC}">
      <dgm:prSet/>
      <dgm:spPr/>
      <dgm:t>
        <a:bodyPr/>
        <a:lstStyle/>
        <a:p>
          <a:endParaRPr lang="zh-TW" altLang="en-US"/>
        </a:p>
      </dgm:t>
    </dgm:pt>
    <dgm:pt modelId="{25A5E177-C6A1-4F2F-9A33-C94456912D1A}" type="pres">
      <dgm:prSet presAssocID="{B0BDDE94-6CC0-44D2-80CD-DB10E123275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DDC785-AE7A-416B-8A6F-640A43AA56B1}" type="pres">
      <dgm:prSet presAssocID="{B0BDDE94-6CC0-44D2-80CD-DB10E1232754}" presName="cycle" presStyleCnt="0"/>
      <dgm:spPr/>
    </dgm:pt>
    <dgm:pt modelId="{B3E64110-A52E-4987-84CF-FEB9D9D157CF}" type="pres">
      <dgm:prSet presAssocID="{B0BDDE94-6CC0-44D2-80CD-DB10E1232754}" presName="centerShape" presStyleCnt="0"/>
      <dgm:spPr/>
    </dgm:pt>
    <dgm:pt modelId="{324E0635-496F-4532-901B-4652DAC30544}" type="pres">
      <dgm:prSet presAssocID="{B0BDDE94-6CC0-44D2-80CD-DB10E1232754}" presName="connSite" presStyleLbl="node1" presStyleIdx="0" presStyleCnt="5"/>
      <dgm:spPr/>
    </dgm:pt>
    <dgm:pt modelId="{E4C41D1E-353D-4A92-A8FF-6D900BC99BC1}" type="pres">
      <dgm:prSet presAssocID="{B0BDDE94-6CC0-44D2-80CD-DB10E123275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0C969C0-A0E7-43D7-ACC8-713E2510C7C8}" type="pres">
      <dgm:prSet presAssocID="{C6B74BE2-E04E-4C7C-8FB0-82463F8DC89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79584A4-C90B-4785-A9FE-5BE91BF9D8BC}" type="pres">
      <dgm:prSet presAssocID="{3D7CD1FA-EE82-43D4-ADFD-1C511D6DE04B}" presName="node" presStyleCnt="0"/>
      <dgm:spPr/>
    </dgm:pt>
    <dgm:pt modelId="{6DDFEB01-E795-44EA-9139-734DA39D4152}" type="pres">
      <dgm:prSet presAssocID="{3D7CD1FA-EE82-43D4-ADFD-1C511D6DE04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3F4A91-B3D1-46C4-978E-C5C7D331C2B8}" type="pres">
      <dgm:prSet presAssocID="{3D7CD1FA-EE82-43D4-ADFD-1C511D6DE04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844958-4C23-4B05-96C0-EB0AE7EF48BA}" type="pres">
      <dgm:prSet presAssocID="{311780B4-1868-4777-9976-9C2F98097E4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611141C-28D6-4492-A12C-CD540E6DD15F}" type="pres">
      <dgm:prSet presAssocID="{C47B8983-F45F-4044-9297-720F0F240818}" presName="node" presStyleCnt="0"/>
      <dgm:spPr/>
    </dgm:pt>
    <dgm:pt modelId="{ED224376-5233-4F00-A438-3757D5F66A2B}" type="pres">
      <dgm:prSet presAssocID="{C47B8983-F45F-4044-9297-720F0F24081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166704-2A58-4129-BD0C-7C965A9D183E}" type="pres">
      <dgm:prSet presAssocID="{C47B8983-F45F-4044-9297-720F0F24081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A501CC-C178-40DF-AF9F-43861684232E}" type="pres">
      <dgm:prSet presAssocID="{0DD0135F-76FF-4760-A476-7D0A05BAA40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FC744D5-4E07-4B9D-AF93-3AEC3123F433}" type="pres">
      <dgm:prSet presAssocID="{C3E257CD-439A-445B-A949-B8DB65D4CFD1}" presName="node" presStyleCnt="0"/>
      <dgm:spPr/>
    </dgm:pt>
    <dgm:pt modelId="{A9CEEB2B-235C-4717-8CD6-3B505E943198}" type="pres">
      <dgm:prSet presAssocID="{C3E257CD-439A-445B-A949-B8DB65D4CFD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ADA8D4-1CFD-43AC-BD89-E4E8A6191A60}" type="pres">
      <dgm:prSet presAssocID="{C3E257CD-439A-445B-A949-B8DB65D4CFD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6C14A3-63C7-45F2-944B-48E4933DFF04}" type="pres">
      <dgm:prSet presAssocID="{3D89FA5D-A88B-43A8-B711-5A6B4D5A9D2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F67789C-4B86-4D92-992F-677FE51F9583}" type="pres">
      <dgm:prSet presAssocID="{AF08B933-BB9F-4B24-B88B-4597E6758FFF}" presName="node" presStyleCnt="0"/>
      <dgm:spPr/>
    </dgm:pt>
    <dgm:pt modelId="{E31EEE95-9331-4EB7-9495-566342A1EF11}" type="pres">
      <dgm:prSet presAssocID="{AF08B933-BB9F-4B24-B88B-4597E6758FF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496A51-2D5E-411B-9E75-26BE74AEB704}" type="pres">
      <dgm:prSet presAssocID="{AF08B933-BB9F-4B24-B88B-4597E6758FF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1420F74-476D-436D-868F-A6DDC6E9D01D}" srcId="{B0BDDE94-6CC0-44D2-80CD-DB10E1232754}" destId="{AF08B933-BB9F-4B24-B88B-4597E6758FFF}" srcOrd="3" destOrd="0" parTransId="{3D89FA5D-A88B-43A8-B711-5A6B4D5A9D2A}" sibTransId="{3C03F7B4-5352-40EA-8863-390182C0AB98}"/>
    <dgm:cxn modelId="{27CA5BF9-A8DA-4290-BCD1-C1BBA081C0DD}" srcId="{B0BDDE94-6CC0-44D2-80CD-DB10E1232754}" destId="{C47B8983-F45F-4044-9297-720F0F240818}" srcOrd="1" destOrd="0" parTransId="{311780B4-1868-4777-9976-9C2F98097E42}" sibTransId="{56329D9B-6EDB-4F1B-8919-4860A061CE29}"/>
    <dgm:cxn modelId="{D91F4BDB-E0C6-4F28-A7B4-3044F8884319}" srcId="{B0BDDE94-6CC0-44D2-80CD-DB10E1232754}" destId="{C3E257CD-439A-445B-A949-B8DB65D4CFD1}" srcOrd="2" destOrd="0" parTransId="{0DD0135F-76FF-4760-A476-7D0A05BAA40C}" sibTransId="{B5EA52CC-21B6-4876-BC83-9B2925EF9183}"/>
    <dgm:cxn modelId="{08ABEB1C-259F-42D2-BE49-4ABEF5FE57B7}" type="presOf" srcId="{AF08B933-BB9F-4B24-B88B-4597E6758FFF}" destId="{E31EEE95-9331-4EB7-9495-566342A1EF11}" srcOrd="0" destOrd="0" presId="urn:microsoft.com/office/officeart/2005/8/layout/radial2"/>
    <dgm:cxn modelId="{455987D7-FD3D-46D8-8DE1-411568E431C2}" srcId="{3D7CD1FA-EE82-43D4-ADFD-1C511D6DE04B}" destId="{BAA483D5-26F6-444A-903E-731C0C22A57A}" srcOrd="0" destOrd="0" parTransId="{0A216542-FD13-45AD-961F-832B77089856}" sibTransId="{A912DF6B-44D6-41B7-A71B-6663348E4DD0}"/>
    <dgm:cxn modelId="{195EA421-74B8-460A-B240-E7CA9E92A275}" type="presOf" srcId="{311780B4-1868-4777-9976-9C2F98097E42}" destId="{87844958-4C23-4B05-96C0-EB0AE7EF48BA}" srcOrd="0" destOrd="0" presId="urn:microsoft.com/office/officeart/2005/8/layout/radial2"/>
    <dgm:cxn modelId="{2E4E8E06-4CE4-495D-A498-8509F0CD30BA}" srcId="{C47B8983-F45F-4044-9297-720F0F240818}" destId="{5B5AD1C0-14C8-46B5-8A00-5289A29F62B3}" srcOrd="0" destOrd="0" parTransId="{2FEC9119-A55B-4B28-9AFE-D1D2A5B2FA77}" sibTransId="{F4294E0C-8630-4603-86C3-96F6BCC923C1}"/>
    <dgm:cxn modelId="{83556567-5A86-4577-BA24-3F5B01F888BC}" srcId="{AF08B933-BB9F-4B24-B88B-4597E6758FFF}" destId="{5A771765-AF42-4E9C-BE39-8E1A665BEF7A}" srcOrd="0" destOrd="0" parTransId="{044A9408-F927-4E96-95C7-BCC27FCB3753}" sibTransId="{A7B38797-83E9-4DD4-BE6E-D814C4DD7B75}"/>
    <dgm:cxn modelId="{9131D721-8E0C-47C5-A65F-5DF1DA626B38}" type="presOf" srcId="{5A771765-AF42-4E9C-BE39-8E1A665BEF7A}" destId="{AE496A51-2D5E-411B-9E75-26BE74AEB704}" srcOrd="0" destOrd="0" presId="urn:microsoft.com/office/officeart/2005/8/layout/radial2"/>
    <dgm:cxn modelId="{0400ADE0-710B-4F10-A409-A936FD3136A4}" type="presOf" srcId="{3D7CD1FA-EE82-43D4-ADFD-1C511D6DE04B}" destId="{6DDFEB01-E795-44EA-9139-734DA39D4152}" srcOrd="0" destOrd="0" presId="urn:microsoft.com/office/officeart/2005/8/layout/radial2"/>
    <dgm:cxn modelId="{B4CFF559-FD26-4DA2-8E88-BCFC2E0D2F83}" type="presOf" srcId="{0DD0135F-76FF-4760-A476-7D0A05BAA40C}" destId="{CCA501CC-C178-40DF-AF9F-43861684232E}" srcOrd="0" destOrd="0" presId="urn:microsoft.com/office/officeart/2005/8/layout/radial2"/>
    <dgm:cxn modelId="{E31AD1AD-4843-43F4-B5D6-505C9E01FE33}" srcId="{C3E257CD-439A-445B-A949-B8DB65D4CFD1}" destId="{8FED9792-DB70-41B9-94CC-82F88E03F50B}" srcOrd="0" destOrd="0" parTransId="{08B996B2-54F8-45B4-9C3D-A913FAC524BD}" sibTransId="{7337A57A-A229-4B6C-875A-069CA9004A0D}"/>
    <dgm:cxn modelId="{23538975-4D0A-462F-901E-56F58AED3E3F}" type="presOf" srcId="{C6B74BE2-E04E-4C7C-8FB0-82463F8DC892}" destId="{D0C969C0-A0E7-43D7-ACC8-713E2510C7C8}" srcOrd="0" destOrd="0" presId="urn:microsoft.com/office/officeart/2005/8/layout/radial2"/>
    <dgm:cxn modelId="{8DEE7383-1543-4F06-8C13-2B15EE7AF51F}" type="presOf" srcId="{C3E257CD-439A-445B-A949-B8DB65D4CFD1}" destId="{A9CEEB2B-235C-4717-8CD6-3B505E943198}" srcOrd="0" destOrd="0" presId="urn:microsoft.com/office/officeart/2005/8/layout/radial2"/>
    <dgm:cxn modelId="{47556F04-54F2-49AE-AC3F-2801DD4F81D2}" type="presOf" srcId="{3D89FA5D-A88B-43A8-B711-5A6B4D5A9D2A}" destId="{F16C14A3-63C7-45F2-944B-48E4933DFF04}" srcOrd="0" destOrd="0" presId="urn:microsoft.com/office/officeart/2005/8/layout/radial2"/>
    <dgm:cxn modelId="{580BA0EB-284B-4977-B2A5-ADA8AB9FBA51}" type="presOf" srcId="{B0BDDE94-6CC0-44D2-80CD-DB10E1232754}" destId="{25A5E177-C6A1-4F2F-9A33-C94456912D1A}" srcOrd="0" destOrd="0" presId="urn:microsoft.com/office/officeart/2005/8/layout/radial2"/>
    <dgm:cxn modelId="{2CAA28A9-64BC-49DD-8D3B-D94900C02013}" type="presOf" srcId="{C47B8983-F45F-4044-9297-720F0F240818}" destId="{ED224376-5233-4F00-A438-3757D5F66A2B}" srcOrd="0" destOrd="0" presId="urn:microsoft.com/office/officeart/2005/8/layout/radial2"/>
    <dgm:cxn modelId="{7723F556-CD4B-4C70-817B-5CAC0B65B10F}" srcId="{B0BDDE94-6CC0-44D2-80CD-DB10E1232754}" destId="{3D7CD1FA-EE82-43D4-ADFD-1C511D6DE04B}" srcOrd="0" destOrd="0" parTransId="{C6B74BE2-E04E-4C7C-8FB0-82463F8DC892}" sibTransId="{FB3DF034-BF80-40CE-93EB-940FCE32D6D6}"/>
    <dgm:cxn modelId="{0BC15A88-CA4A-445E-B6B4-629DC15EF957}" type="presOf" srcId="{BAA483D5-26F6-444A-903E-731C0C22A57A}" destId="{1C3F4A91-B3D1-46C4-978E-C5C7D331C2B8}" srcOrd="0" destOrd="0" presId="urn:microsoft.com/office/officeart/2005/8/layout/radial2"/>
    <dgm:cxn modelId="{8FEBA86C-98B4-4580-8FCF-0BCE71D0A88E}" type="presOf" srcId="{8FED9792-DB70-41B9-94CC-82F88E03F50B}" destId="{4BADA8D4-1CFD-43AC-BD89-E4E8A6191A60}" srcOrd="0" destOrd="0" presId="urn:microsoft.com/office/officeart/2005/8/layout/radial2"/>
    <dgm:cxn modelId="{45E3D3C2-FBF3-4FC2-B1AA-30F2AA9D4C54}" type="presOf" srcId="{5B5AD1C0-14C8-46B5-8A00-5289A29F62B3}" destId="{F6166704-2A58-4129-BD0C-7C965A9D183E}" srcOrd="0" destOrd="0" presId="urn:microsoft.com/office/officeart/2005/8/layout/radial2"/>
    <dgm:cxn modelId="{4E84B3B1-A088-4A81-AF07-8A9669CFC893}" type="presParOf" srcId="{25A5E177-C6A1-4F2F-9A33-C94456912D1A}" destId="{2BDDC785-AE7A-416B-8A6F-640A43AA56B1}" srcOrd="0" destOrd="0" presId="urn:microsoft.com/office/officeart/2005/8/layout/radial2"/>
    <dgm:cxn modelId="{B7911BCB-7ECE-4BCE-9958-1D60D8CD2299}" type="presParOf" srcId="{2BDDC785-AE7A-416B-8A6F-640A43AA56B1}" destId="{B3E64110-A52E-4987-84CF-FEB9D9D157CF}" srcOrd="0" destOrd="0" presId="urn:microsoft.com/office/officeart/2005/8/layout/radial2"/>
    <dgm:cxn modelId="{0880ABE5-DBA4-4557-BA68-DDB3A51136A5}" type="presParOf" srcId="{B3E64110-A52E-4987-84CF-FEB9D9D157CF}" destId="{324E0635-496F-4532-901B-4652DAC30544}" srcOrd="0" destOrd="0" presId="urn:microsoft.com/office/officeart/2005/8/layout/radial2"/>
    <dgm:cxn modelId="{7419E1C9-A2E7-4981-9687-6E18CC1F6998}" type="presParOf" srcId="{B3E64110-A52E-4987-84CF-FEB9D9D157CF}" destId="{E4C41D1E-353D-4A92-A8FF-6D900BC99BC1}" srcOrd="1" destOrd="0" presId="urn:microsoft.com/office/officeart/2005/8/layout/radial2"/>
    <dgm:cxn modelId="{141551F5-A612-48AD-82D0-B9EEB47A376E}" type="presParOf" srcId="{2BDDC785-AE7A-416B-8A6F-640A43AA56B1}" destId="{D0C969C0-A0E7-43D7-ACC8-713E2510C7C8}" srcOrd="1" destOrd="0" presId="urn:microsoft.com/office/officeart/2005/8/layout/radial2"/>
    <dgm:cxn modelId="{E982621C-9314-491B-B5A4-A443F75F2343}" type="presParOf" srcId="{2BDDC785-AE7A-416B-8A6F-640A43AA56B1}" destId="{479584A4-C90B-4785-A9FE-5BE91BF9D8BC}" srcOrd="2" destOrd="0" presId="urn:microsoft.com/office/officeart/2005/8/layout/radial2"/>
    <dgm:cxn modelId="{61F0F5FF-8A75-4E35-88F8-39D4CD1324F4}" type="presParOf" srcId="{479584A4-C90B-4785-A9FE-5BE91BF9D8BC}" destId="{6DDFEB01-E795-44EA-9139-734DA39D4152}" srcOrd="0" destOrd="0" presId="urn:microsoft.com/office/officeart/2005/8/layout/radial2"/>
    <dgm:cxn modelId="{CBDD773B-172F-4576-A40E-645BCDA16396}" type="presParOf" srcId="{479584A4-C90B-4785-A9FE-5BE91BF9D8BC}" destId="{1C3F4A91-B3D1-46C4-978E-C5C7D331C2B8}" srcOrd="1" destOrd="0" presId="urn:microsoft.com/office/officeart/2005/8/layout/radial2"/>
    <dgm:cxn modelId="{AC5D33A8-C6CF-49CC-B35B-D835016E46FE}" type="presParOf" srcId="{2BDDC785-AE7A-416B-8A6F-640A43AA56B1}" destId="{87844958-4C23-4B05-96C0-EB0AE7EF48BA}" srcOrd="3" destOrd="0" presId="urn:microsoft.com/office/officeart/2005/8/layout/radial2"/>
    <dgm:cxn modelId="{8B64CF41-AF7A-401C-9F18-322CD414C155}" type="presParOf" srcId="{2BDDC785-AE7A-416B-8A6F-640A43AA56B1}" destId="{2611141C-28D6-4492-A12C-CD540E6DD15F}" srcOrd="4" destOrd="0" presId="urn:microsoft.com/office/officeart/2005/8/layout/radial2"/>
    <dgm:cxn modelId="{2C05447F-B324-414D-9E69-1E11F61BCE12}" type="presParOf" srcId="{2611141C-28D6-4492-A12C-CD540E6DD15F}" destId="{ED224376-5233-4F00-A438-3757D5F66A2B}" srcOrd="0" destOrd="0" presId="urn:microsoft.com/office/officeart/2005/8/layout/radial2"/>
    <dgm:cxn modelId="{B745CC97-7D0B-47D2-A323-E7964F41A3A8}" type="presParOf" srcId="{2611141C-28D6-4492-A12C-CD540E6DD15F}" destId="{F6166704-2A58-4129-BD0C-7C965A9D183E}" srcOrd="1" destOrd="0" presId="urn:microsoft.com/office/officeart/2005/8/layout/radial2"/>
    <dgm:cxn modelId="{69AC6F59-8C64-406C-B58C-90F2885AC45A}" type="presParOf" srcId="{2BDDC785-AE7A-416B-8A6F-640A43AA56B1}" destId="{CCA501CC-C178-40DF-AF9F-43861684232E}" srcOrd="5" destOrd="0" presId="urn:microsoft.com/office/officeart/2005/8/layout/radial2"/>
    <dgm:cxn modelId="{F6328D15-C801-4445-B8BA-5F31FCA267BE}" type="presParOf" srcId="{2BDDC785-AE7A-416B-8A6F-640A43AA56B1}" destId="{2FC744D5-4E07-4B9D-AF93-3AEC3123F433}" srcOrd="6" destOrd="0" presId="urn:microsoft.com/office/officeart/2005/8/layout/radial2"/>
    <dgm:cxn modelId="{51ED5F7F-81E5-440C-B376-FB863B5AF019}" type="presParOf" srcId="{2FC744D5-4E07-4B9D-AF93-3AEC3123F433}" destId="{A9CEEB2B-235C-4717-8CD6-3B505E943198}" srcOrd="0" destOrd="0" presId="urn:microsoft.com/office/officeart/2005/8/layout/radial2"/>
    <dgm:cxn modelId="{D3D07709-BAEE-44DF-9CAB-C6A28B6F4DDF}" type="presParOf" srcId="{2FC744D5-4E07-4B9D-AF93-3AEC3123F433}" destId="{4BADA8D4-1CFD-43AC-BD89-E4E8A6191A60}" srcOrd="1" destOrd="0" presId="urn:microsoft.com/office/officeart/2005/8/layout/radial2"/>
    <dgm:cxn modelId="{19AD6AA7-B26B-4170-B78E-0BA632AF6446}" type="presParOf" srcId="{2BDDC785-AE7A-416B-8A6F-640A43AA56B1}" destId="{F16C14A3-63C7-45F2-944B-48E4933DFF04}" srcOrd="7" destOrd="0" presId="urn:microsoft.com/office/officeart/2005/8/layout/radial2"/>
    <dgm:cxn modelId="{E76C613F-F416-43DC-BA6B-1AF32518B720}" type="presParOf" srcId="{2BDDC785-AE7A-416B-8A6F-640A43AA56B1}" destId="{1F67789C-4B86-4D92-992F-677FE51F9583}" srcOrd="8" destOrd="0" presId="urn:microsoft.com/office/officeart/2005/8/layout/radial2"/>
    <dgm:cxn modelId="{577B1A81-E386-43CA-B273-FD515ECECC99}" type="presParOf" srcId="{1F67789C-4B86-4D92-992F-677FE51F9583}" destId="{E31EEE95-9331-4EB7-9495-566342A1EF11}" srcOrd="0" destOrd="0" presId="urn:microsoft.com/office/officeart/2005/8/layout/radial2"/>
    <dgm:cxn modelId="{53444FD7-F9ED-4DE1-A290-261AABE2331E}" type="presParOf" srcId="{1F67789C-4B86-4D92-992F-677FE51F9583}" destId="{AE496A51-2D5E-411B-9E75-26BE74AEB70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C14A3-63C7-45F2-944B-48E4933DFF04}">
      <dsp:nvSpPr>
        <dsp:cNvPr id="0" name=""/>
        <dsp:cNvSpPr/>
      </dsp:nvSpPr>
      <dsp:spPr>
        <a:xfrm rot="3680470">
          <a:off x="1699238" y="2923516"/>
          <a:ext cx="774185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774185" y="234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501CC-C178-40DF-AF9F-43861684232E}">
      <dsp:nvSpPr>
        <dsp:cNvPr id="0" name=""/>
        <dsp:cNvSpPr/>
      </dsp:nvSpPr>
      <dsp:spPr>
        <a:xfrm rot="1311315">
          <a:off x="2122862" y="2367338"/>
          <a:ext cx="554865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554865" y="234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44958-4C23-4B05-96C0-EB0AE7EF48BA}">
      <dsp:nvSpPr>
        <dsp:cNvPr id="0" name=""/>
        <dsp:cNvSpPr/>
      </dsp:nvSpPr>
      <dsp:spPr>
        <a:xfrm rot="20288685">
          <a:off x="2122862" y="1732460"/>
          <a:ext cx="554865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554865" y="234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969C0-A0E7-43D7-ACC8-713E2510C7C8}">
      <dsp:nvSpPr>
        <dsp:cNvPr id="0" name=""/>
        <dsp:cNvSpPr/>
      </dsp:nvSpPr>
      <dsp:spPr>
        <a:xfrm rot="17919530">
          <a:off x="1699238" y="1176282"/>
          <a:ext cx="774185" cy="46933"/>
        </a:xfrm>
        <a:custGeom>
          <a:avLst/>
          <a:gdLst/>
          <a:ahLst/>
          <a:cxnLst/>
          <a:rect l="0" t="0" r="0" b="0"/>
          <a:pathLst>
            <a:path>
              <a:moveTo>
                <a:pt x="0" y="23466"/>
              </a:moveTo>
              <a:lnTo>
                <a:pt x="774185" y="2346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C41D1E-353D-4A92-A8FF-6D900BC99BC1}">
      <dsp:nvSpPr>
        <dsp:cNvPr id="0" name=""/>
        <dsp:cNvSpPr/>
      </dsp:nvSpPr>
      <dsp:spPr>
        <a:xfrm>
          <a:off x="846074" y="1310584"/>
          <a:ext cx="1525562" cy="152556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DFEB01-E795-44EA-9139-734DA39D4152}">
      <dsp:nvSpPr>
        <dsp:cNvPr id="0" name=""/>
        <dsp:cNvSpPr/>
      </dsp:nvSpPr>
      <dsp:spPr>
        <a:xfrm>
          <a:off x="2033804" y="809"/>
          <a:ext cx="915337" cy="915337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巡</a:t>
          </a:r>
          <a:endParaRPr lang="zh-TW" sz="4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2167852" y="134857"/>
        <a:ext cx="647241" cy="647241"/>
      </dsp:txXfrm>
    </dsp:sp>
    <dsp:sp modelId="{1C3F4A91-B3D1-46C4-978E-C5C7D331C2B8}">
      <dsp:nvSpPr>
        <dsp:cNvPr id="0" name=""/>
        <dsp:cNvSpPr/>
      </dsp:nvSpPr>
      <dsp:spPr>
        <a:xfrm>
          <a:off x="3040675" y="809"/>
          <a:ext cx="1373006" cy="915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巡檢容器</a:t>
          </a:r>
          <a:endParaRPr lang="zh-TW" sz="3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3040675" y="809"/>
        <a:ext cx="1373006" cy="915337"/>
      </dsp:txXfrm>
    </dsp:sp>
    <dsp:sp modelId="{ED224376-5233-4F00-A438-3757D5F66A2B}">
      <dsp:nvSpPr>
        <dsp:cNvPr id="0" name=""/>
        <dsp:cNvSpPr/>
      </dsp:nvSpPr>
      <dsp:spPr>
        <a:xfrm>
          <a:off x="2624894" y="1024607"/>
          <a:ext cx="915337" cy="915337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倒</a:t>
          </a:r>
          <a:endParaRPr lang="zh-TW" sz="4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2758942" y="1158655"/>
        <a:ext cx="647241" cy="647241"/>
      </dsp:txXfrm>
    </dsp:sp>
    <dsp:sp modelId="{F6166704-2A58-4129-BD0C-7C965A9D183E}">
      <dsp:nvSpPr>
        <dsp:cNvPr id="0" name=""/>
        <dsp:cNvSpPr/>
      </dsp:nvSpPr>
      <dsp:spPr>
        <a:xfrm>
          <a:off x="3631765" y="1024607"/>
          <a:ext cx="1373006" cy="915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倒掉積水</a:t>
          </a:r>
          <a:endParaRPr lang="zh-TW" sz="3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3631765" y="1024607"/>
        <a:ext cx="1373006" cy="915337"/>
      </dsp:txXfrm>
    </dsp:sp>
    <dsp:sp modelId="{A9CEEB2B-235C-4717-8CD6-3B505E943198}">
      <dsp:nvSpPr>
        <dsp:cNvPr id="0" name=""/>
        <dsp:cNvSpPr/>
      </dsp:nvSpPr>
      <dsp:spPr>
        <a:xfrm>
          <a:off x="2624894" y="2206787"/>
          <a:ext cx="915337" cy="915337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清</a:t>
          </a:r>
          <a:endParaRPr lang="zh-TW" sz="4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2758942" y="2340835"/>
        <a:ext cx="647241" cy="647241"/>
      </dsp:txXfrm>
    </dsp:sp>
    <dsp:sp modelId="{4BADA8D4-1CFD-43AC-BD89-E4E8A6191A60}">
      <dsp:nvSpPr>
        <dsp:cNvPr id="0" name=""/>
        <dsp:cNvSpPr/>
      </dsp:nvSpPr>
      <dsp:spPr>
        <a:xfrm>
          <a:off x="3631765" y="2206787"/>
          <a:ext cx="1373006" cy="915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清潔容器</a:t>
          </a:r>
          <a:endParaRPr lang="zh-TW" sz="3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3631765" y="2206787"/>
        <a:ext cx="1373006" cy="915337"/>
      </dsp:txXfrm>
    </dsp:sp>
    <dsp:sp modelId="{E31EEE95-9331-4EB7-9495-566342A1EF11}">
      <dsp:nvSpPr>
        <dsp:cNvPr id="0" name=""/>
        <dsp:cNvSpPr/>
      </dsp:nvSpPr>
      <dsp:spPr>
        <a:xfrm>
          <a:off x="2033804" y="3230584"/>
          <a:ext cx="915337" cy="915337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刷</a:t>
          </a:r>
          <a:endParaRPr lang="zh-TW" sz="4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2167852" y="3364632"/>
        <a:ext cx="647241" cy="647241"/>
      </dsp:txXfrm>
    </dsp:sp>
    <dsp:sp modelId="{AE496A51-2D5E-411B-9E75-26BE74AEB704}">
      <dsp:nvSpPr>
        <dsp:cNvPr id="0" name=""/>
        <dsp:cNvSpPr/>
      </dsp:nvSpPr>
      <dsp:spPr>
        <a:xfrm>
          <a:off x="3040675" y="3230584"/>
          <a:ext cx="1373006" cy="915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刷除蟲卵</a:t>
          </a:r>
          <a:endParaRPr lang="zh-TW" sz="30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3040675" y="3230584"/>
        <a:ext cx="1373006" cy="915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672440" y="2955444"/>
            <a:ext cx="3579750" cy="3223287"/>
          </a:xfrm>
          <a:prstGeom prst="noSmoking">
            <a:avLst>
              <a:gd name="adj" fmla="val 11844"/>
            </a:avLst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38" b="100000" l="0" r="974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639" y="2952124"/>
            <a:ext cx="1807623" cy="161496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38" b="100000" l="0" r="974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2002" flipH="1">
            <a:off x="3159788" y="4557691"/>
            <a:ext cx="1767153" cy="157880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38" b="100000" l="0" r="974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58710" flipH="1">
            <a:off x="4530712" y="3589092"/>
            <a:ext cx="1767153" cy="157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53121095"/>
              </p:ext>
            </p:extLst>
          </p:nvPr>
        </p:nvGraphicFramePr>
        <p:xfrm>
          <a:off x="1655422" y="2084251"/>
          <a:ext cx="5850846" cy="4146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>
            <a:hlinkClick r:id="rId8"/>
          </p:cNvPr>
          <p:cNvSpPr/>
          <p:nvPr/>
        </p:nvSpPr>
        <p:spPr>
          <a:xfrm>
            <a:off x="6326430" y="5120640"/>
            <a:ext cx="2638697" cy="1293223"/>
          </a:xfrm>
          <a:prstGeom prst="rightArrow">
            <a:avLst/>
          </a:prstGeom>
          <a:solidFill>
            <a:srgbClr val="9999FF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文鼎新潮ＰＯＰ體P</vt:lpstr>
      <vt:lpstr>文鼎新藝體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2019-10-15T02:58:13Z</dcterms:modified>
</cp:coreProperties>
</file>