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0066"/>
    <a:srgbClr val="FF9999"/>
    <a:srgbClr val="FF33CC"/>
    <a:srgbClr val="3399FF"/>
    <a:srgbClr val="FF6699"/>
    <a:srgbClr val="FF9900"/>
    <a:srgbClr val="9999FF"/>
    <a:srgbClr val="FF99CC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734A4B-E0A6-400B-BA2F-1EA77B3130B9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96FEEB42-0E50-4A29-BEE4-3849966154CF}">
      <dgm:prSet/>
      <dgm:spPr>
        <a:solidFill>
          <a:srgbClr val="FF0000"/>
        </a:solidFill>
      </dgm:spPr>
      <dgm:t>
        <a:bodyPr/>
        <a:lstStyle/>
        <a:p>
          <a:pPr rtl="0"/>
          <a:r>
            <a:rPr lang="zh-TW" dirty="0" smtClean="0"/>
            <a:t>巡</a:t>
          </a:r>
          <a:endParaRPr lang="zh-TW" dirty="0"/>
        </a:p>
      </dgm:t>
    </dgm:pt>
    <dgm:pt modelId="{6AD697D3-5F7D-4545-89B2-4D0DEC3A17C3}" type="parTrans" cxnId="{BEA9D3E2-D6C3-4975-8D85-91D366493E74}">
      <dgm:prSet/>
      <dgm:spPr/>
      <dgm:t>
        <a:bodyPr/>
        <a:lstStyle/>
        <a:p>
          <a:endParaRPr lang="zh-TW" altLang="en-US"/>
        </a:p>
      </dgm:t>
    </dgm:pt>
    <dgm:pt modelId="{3BEB6467-8985-4274-AAB9-B182B0899E37}" type="sibTrans" cxnId="{BEA9D3E2-D6C3-4975-8D85-91D366493E74}">
      <dgm:prSet/>
      <dgm:spPr/>
      <dgm:t>
        <a:bodyPr/>
        <a:lstStyle/>
        <a:p>
          <a:endParaRPr lang="zh-TW" altLang="en-US"/>
        </a:p>
      </dgm:t>
    </dgm:pt>
    <dgm:pt modelId="{C7657C81-9AD3-461D-A6A5-163BF69C2F81}">
      <dgm:prSet/>
      <dgm:spPr/>
      <dgm:t>
        <a:bodyPr/>
        <a:lstStyle/>
        <a:p>
          <a:pPr rtl="0"/>
          <a:r>
            <a:rPr lang="zh-TW" dirty="0" smtClean="0"/>
            <a:t>巡檢</a:t>
          </a:r>
          <a:r>
            <a:rPr lang="zh-TW" dirty="0" smtClean="0">
              <a:latin typeface="文鼎中黑" panose="020B0609010101010101" pitchFamily="49" charset="-120"/>
              <a:ea typeface="文鼎中黑" panose="020B0609010101010101" pitchFamily="49" charset="-120"/>
            </a:rPr>
            <a:t>容器</a:t>
          </a:r>
          <a:endParaRPr lang="zh-TW" dirty="0">
            <a:latin typeface="文鼎中黑" panose="020B0609010101010101" pitchFamily="49" charset="-120"/>
            <a:ea typeface="文鼎中黑" panose="020B0609010101010101" pitchFamily="49" charset="-120"/>
          </a:endParaRPr>
        </a:p>
      </dgm:t>
    </dgm:pt>
    <dgm:pt modelId="{03F71605-C121-4880-8369-33C16A2CD5A1}" type="parTrans" cxnId="{6AC8DAD7-179A-4EC9-A0E2-1ECE7E8727F6}">
      <dgm:prSet/>
      <dgm:spPr/>
      <dgm:t>
        <a:bodyPr/>
        <a:lstStyle/>
        <a:p>
          <a:endParaRPr lang="zh-TW" altLang="en-US"/>
        </a:p>
      </dgm:t>
    </dgm:pt>
    <dgm:pt modelId="{D3FE3E45-0C78-44D3-9E82-D0A41D8B57F9}" type="sibTrans" cxnId="{6AC8DAD7-179A-4EC9-A0E2-1ECE7E8727F6}">
      <dgm:prSet/>
      <dgm:spPr/>
      <dgm:t>
        <a:bodyPr/>
        <a:lstStyle/>
        <a:p>
          <a:endParaRPr lang="zh-TW" altLang="en-US"/>
        </a:p>
      </dgm:t>
    </dgm:pt>
    <dgm:pt modelId="{D2EC8A5B-98E7-4F1C-87BB-7706F6DAEB79}">
      <dgm:prSet/>
      <dgm:spPr>
        <a:solidFill>
          <a:srgbClr val="FFC000"/>
        </a:solidFill>
      </dgm:spPr>
      <dgm:t>
        <a:bodyPr/>
        <a:lstStyle/>
        <a:p>
          <a:pPr rtl="0"/>
          <a:r>
            <a:rPr lang="zh-TW" dirty="0" smtClean="0">
              <a:latin typeface="文鼎中黑" panose="020B0609010101010101" pitchFamily="49" charset="-120"/>
              <a:ea typeface="文鼎中黑" panose="020B0609010101010101" pitchFamily="49" charset="-120"/>
            </a:rPr>
            <a:t>倒</a:t>
          </a:r>
          <a:endParaRPr lang="zh-TW" dirty="0">
            <a:latin typeface="文鼎中黑" panose="020B0609010101010101" pitchFamily="49" charset="-120"/>
            <a:ea typeface="文鼎中黑" panose="020B0609010101010101" pitchFamily="49" charset="-120"/>
          </a:endParaRPr>
        </a:p>
      </dgm:t>
    </dgm:pt>
    <dgm:pt modelId="{6C9AB2C8-BE5D-412E-A45C-60066AD0EA00}" type="parTrans" cxnId="{7007BD76-E524-49FE-BD56-365BAEDDF5A9}">
      <dgm:prSet/>
      <dgm:spPr/>
      <dgm:t>
        <a:bodyPr/>
        <a:lstStyle/>
        <a:p>
          <a:endParaRPr lang="zh-TW" altLang="en-US"/>
        </a:p>
      </dgm:t>
    </dgm:pt>
    <dgm:pt modelId="{0B962933-D83D-4367-828A-D107167B4C6A}" type="sibTrans" cxnId="{7007BD76-E524-49FE-BD56-365BAEDDF5A9}">
      <dgm:prSet/>
      <dgm:spPr/>
      <dgm:t>
        <a:bodyPr/>
        <a:lstStyle/>
        <a:p>
          <a:endParaRPr lang="zh-TW" altLang="en-US"/>
        </a:p>
      </dgm:t>
    </dgm:pt>
    <dgm:pt modelId="{C5972C6F-FC1B-4421-907B-FE81B686DBD7}">
      <dgm:prSet/>
      <dgm:spPr/>
      <dgm:t>
        <a:bodyPr/>
        <a:lstStyle/>
        <a:p>
          <a:pPr rtl="0"/>
          <a:r>
            <a:rPr lang="zh-TW" dirty="0" smtClean="0">
              <a:latin typeface="文鼎中黑" panose="020B0609010101010101" pitchFamily="49" charset="-120"/>
              <a:ea typeface="文鼎中黑" panose="020B0609010101010101" pitchFamily="49" charset="-120"/>
            </a:rPr>
            <a:t>倒掉積水</a:t>
          </a:r>
          <a:endParaRPr lang="zh-TW" dirty="0">
            <a:latin typeface="文鼎中黑" panose="020B0609010101010101" pitchFamily="49" charset="-120"/>
            <a:ea typeface="文鼎中黑" panose="020B0609010101010101" pitchFamily="49" charset="-120"/>
          </a:endParaRPr>
        </a:p>
      </dgm:t>
    </dgm:pt>
    <dgm:pt modelId="{E1427C0C-A772-4DCC-ABF3-F948E3AFBA5E}" type="parTrans" cxnId="{0F66BC0B-3B69-4A2C-8532-FD43364A99B0}">
      <dgm:prSet/>
      <dgm:spPr/>
      <dgm:t>
        <a:bodyPr/>
        <a:lstStyle/>
        <a:p>
          <a:endParaRPr lang="zh-TW" altLang="en-US"/>
        </a:p>
      </dgm:t>
    </dgm:pt>
    <dgm:pt modelId="{C99D2D2F-66B6-4B43-8A9A-2A1001D6F170}" type="sibTrans" cxnId="{0F66BC0B-3B69-4A2C-8532-FD43364A99B0}">
      <dgm:prSet/>
      <dgm:spPr/>
      <dgm:t>
        <a:bodyPr/>
        <a:lstStyle/>
        <a:p>
          <a:endParaRPr lang="zh-TW" altLang="en-US"/>
        </a:p>
      </dgm:t>
    </dgm:pt>
    <dgm:pt modelId="{80FE25B5-FFF6-4435-8AF0-0B006037D036}">
      <dgm:prSet/>
      <dgm:spPr/>
      <dgm:t>
        <a:bodyPr/>
        <a:lstStyle/>
        <a:p>
          <a:pPr rtl="0"/>
          <a:r>
            <a:rPr lang="zh-TW" dirty="0" smtClean="0">
              <a:latin typeface="文鼎中黑" panose="020B0609010101010101" pitchFamily="49" charset="-120"/>
              <a:ea typeface="文鼎中黑" panose="020B0609010101010101" pitchFamily="49" charset="-120"/>
            </a:rPr>
            <a:t>清</a:t>
          </a:r>
          <a:endParaRPr lang="zh-TW" dirty="0">
            <a:latin typeface="文鼎中黑" panose="020B0609010101010101" pitchFamily="49" charset="-120"/>
            <a:ea typeface="文鼎中黑" panose="020B0609010101010101" pitchFamily="49" charset="-120"/>
          </a:endParaRPr>
        </a:p>
      </dgm:t>
    </dgm:pt>
    <dgm:pt modelId="{5DD623A4-91AF-4F1C-9F6C-4C462492CEEE}" type="parTrans" cxnId="{19AA632A-931E-4871-862F-402D7CA984F7}">
      <dgm:prSet/>
      <dgm:spPr/>
      <dgm:t>
        <a:bodyPr/>
        <a:lstStyle/>
        <a:p>
          <a:endParaRPr lang="zh-TW" altLang="en-US"/>
        </a:p>
      </dgm:t>
    </dgm:pt>
    <dgm:pt modelId="{38BB2644-1AEB-4792-8BB0-053F2355B166}" type="sibTrans" cxnId="{19AA632A-931E-4871-862F-402D7CA984F7}">
      <dgm:prSet/>
      <dgm:spPr/>
      <dgm:t>
        <a:bodyPr/>
        <a:lstStyle/>
        <a:p>
          <a:endParaRPr lang="zh-TW" altLang="en-US"/>
        </a:p>
      </dgm:t>
    </dgm:pt>
    <dgm:pt modelId="{CC5AEDAD-8D42-4C54-9CB8-30394A773D9A}">
      <dgm:prSet/>
      <dgm:spPr/>
      <dgm:t>
        <a:bodyPr/>
        <a:lstStyle/>
        <a:p>
          <a:pPr rtl="0"/>
          <a:r>
            <a:rPr lang="zh-TW" dirty="0" smtClean="0">
              <a:latin typeface="文鼎中黑" panose="020B0609010101010101" pitchFamily="49" charset="-120"/>
              <a:ea typeface="文鼎中黑" panose="020B0609010101010101" pitchFamily="49" charset="-120"/>
            </a:rPr>
            <a:t>清潔容器</a:t>
          </a:r>
          <a:endParaRPr lang="zh-TW" dirty="0">
            <a:latin typeface="文鼎中黑" panose="020B0609010101010101" pitchFamily="49" charset="-120"/>
            <a:ea typeface="文鼎中黑" panose="020B0609010101010101" pitchFamily="49" charset="-120"/>
          </a:endParaRPr>
        </a:p>
      </dgm:t>
    </dgm:pt>
    <dgm:pt modelId="{2093CA8E-39B8-4AC8-B6F2-364F8BD2D281}" type="parTrans" cxnId="{A56B39D4-F399-4B37-919D-68E0530DFC1C}">
      <dgm:prSet/>
      <dgm:spPr/>
      <dgm:t>
        <a:bodyPr/>
        <a:lstStyle/>
        <a:p>
          <a:endParaRPr lang="zh-TW" altLang="en-US"/>
        </a:p>
      </dgm:t>
    </dgm:pt>
    <dgm:pt modelId="{D1F5122F-2D41-498A-8F3D-CFB4642870FF}" type="sibTrans" cxnId="{A56B39D4-F399-4B37-919D-68E0530DFC1C}">
      <dgm:prSet/>
      <dgm:spPr/>
      <dgm:t>
        <a:bodyPr/>
        <a:lstStyle/>
        <a:p>
          <a:endParaRPr lang="zh-TW" altLang="en-US"/>
        </a:p>
      </dgm:t>
    </dgm:pt>
    <dgm:pt modelId="{50413D74-C1F6-4973-80D4-2DC630B4D99F}">
      <dgm:prSet/>
      <dgm:spPr/>
      <dgm:t>
        <a:bodyPr/>
        <a:lstStyle/>
        <a:p>
          <a:pPr rtl="0"/>
          <a:r>
            <a:rPr lang="zh-TW" dirty="0" smtClean="0">
              <a:latin typeface="文鼎中黑" panose="020B0609010101010101" pitchFamily="49" charset="-120"/>
              <a:ea typeface="文鼎中黑" panose="020B0609010101010101" pitchFamily="49" charset="-120"/>
            </a:rPr>
            <a:t>刷</a:t>
          </a:r>
          <a:endParaRPr lang="zh-TW" dirty="0">
            <a:latin typeface="文鼎中黑" panose="020B0609010101010101" pitchFamily="49" charset="-120"/>
            <a:ea typeface="文鼎中黑" panose="020B0609010101010101" pitchFamily="49" charset="-120"/>
          </a:endParaRPr>
        </a:p>
      </dgm:t>
    </dgm:pt>
    <dgm:pt modelId="{D54D485C-C626-468B-9D5C-D16AFF2DA84F}" type="parTrans" cxnId="{A92A39F2-78E8-4323-88C6-D3A79CBE1182}">
      <dgm:prSet/>
      <dgm:spPr/>
      <dgm:t>
        <a:bodyPr/>
        <a:lstStyle/>
        <a:p>
          <a:endParaRPr lang="zh-TW" altLang="en-US"/>
        </a:p>
      </dgm:t>
    </dgm:pt>
    <dgm:pt modelId="{39E62565-361B-45B1-AF3D-764127B635B1}" type="sibTrans" cxnId="{A92A39F2-78E8-4323-88C6-D3A79CBE1182}">
      <dgm:prSet/>
      <dgm:spPr/>
      <dgm:t>
        <a:bodyPr/>
        <a:lstStyle/>
        <a:p>
          <a:endParaRPr lang="zh-TW" altLang="en-US"/>
        </a:p>
      </dgm:t>
    </dgm:pt>
    <dgm:pt modelId="{C4614265-87D6-4265-BBAD-9CD724BA9FBC}">
      <dgm:prSet/>
      <dgm:spPr/>
      <dgm:t>
        <a:bodyPr/>
        <a:lstStyle/>
        <a:p>
          <a:pPr rtl="0"/>
          <a:r>
            <a:rPr lang="zh-TW" dirty="0" smtClean="0">
              <a:latin typeface="文鼎中黑" panose="020B0609010101010101" pitchFamily="49" charset="-120"/>
              <a:ea typeface="文鼎中黑" panose="020B0609010101010101" pitchFamily="49" charset="-120"/>
            </a:rPr>
            <a:t>刷除蟲卵</a:t>
          </a:r>
          <a:endParaRPr lang="zh-TW" dirty="0">
            <a:latin typeface="文鼎中黑" panose="020B0609010101010101" pitchFamily="49" charset="-120"/>
            <a:ea typeface="文鼎中黑" panose="020B0609010101010101" pitchFamily="49" charset="-120"/>
          </a:endParaRPr>
        </a:p>
      </dgm:t>
    </dgm:pt>
    <dgm:pt modelId="{1C1F43AB-FBE5-4EF0-93F8-609866EA862C}" type="parTrans" cxnId="{054E3A2C-908E-4CE1-B708-8BF6559AEB4B}">
      <dgm:prSet/>
      <dgm:spPr/>
      <dgm:t>
        <a:bodyPr/>
        <a:lstStyle/>
        <a:p>
          <a:endParaRPr lang="zh-TW" altLang="en-US"/>
        </a:p>
      </dgm:t>
    </dgm:pt>
    <dgm:pt modelId="{34A569FF-9A26-4CD0-AF0E-710A265F0496}" type="sibTrans" cxnId="{054E3A2C-908E-4CE1-B708-8BF6559AEB4B}">
      <dgm:prSet/>
      <dgm:spPr/>
      <dgm:t>
        <a:bodyPr/>
        <a:lstStyle/>
        <a:p>
          <a:endParaRPr lang="zh-TW" altLang="en-US"/>
        </a:p>
      </dgm:t>
    </dgm:pt>
    <dgm:pt modelId="{453550E1-C30A-447A-822F-C5E884B6055D}" type="pres">
      <dgm:prSet presAssocID="{60734A4B-E0A6-400B-BA2F-1EA77B3130B9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E82F381-B944-4E7A-8B16-D649AF9FB378}" type="pres">
      <dgm:prSet presAssocID="{60734A4B-E0A6-400B-BA2F-1EA77B3130B9}" presName="cycle" presStyleCnt="0"/>
      <dgm:spPr/>
    </dgm:pt>
    <dgm:pt modelId="{212857F3-CD41-4A76-B912-323839FAAD2C}" type="pres">
      <dgm:prSet presAssocID="{60734A4B-E0A6-400B-BA2F-1EA77B3130B9}" presName="centerShape" presStyleCnt="0"/>
      <dgm:spPr/>
    </dgm:pt>
    <dgm:pt modelId="{0B95667B-8E84-430B-9FED-7706DBC4676C}" type="pres">
      <dgm:prSet presAssocID="{60734A4B-E0A6-400B-BA2F-1EA77B3130B9}" presName="connSite" presStyleLbl="node1" presStyleIdx="0" presStyleCnt="5"/>
      <dgm:spPr/>
    </dgm:pt>
    <dgm:pt modelId="{28B25904-0A9D-43EF-8001-D64AC285A9E6}" type="pres">
      <dgm:prSet presAssocID="{60734A4B-E0A6-400B-BA2F-1EA77B3130B9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EEEF7D9-0DBF-44AD-A159-889547A833A6}" type="pres">
      <dgm:prSet presAssocID="{6AD697D3-5F7D-4545-89B2-4D0DEC3A17C3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D6D2571D-C788-4057-8B44-16EA337963FF}" type="pres">
      <dgm:prSet presAssocID="{96FEEB42-0E50-4A29-BEE4-3849966154CF}" presName="node" presStyleCnt="0"/>
      <dgm:spPr/>
    </dgm:pt>
    <dgm:pt modelId="{2090D6FD-2E0A-4F8F-8AD9-17A7571E873E}" type="pres">
      <dgm:prSet presAssocID="{96FEEB42-0E50-4A29-BEE4-3849966154CF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66B7827-7768-4961-AAF9-55F1B4C345F5}" type="pres">
      <dgm:prSet presAssocID="{96FEEB42-0E50-4A29-BEE4-3849966154CF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7E4174B-7E3B-4BE1-B8F9-5948BD161B0C}" type="pres">
      <dgm:prSet presAssocID="{6C9AB2C8-BE5D-412E-A45C-60066AD0EA00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3D95A3BC-5F79-4D19-92ED-AD1BF4F28222}" type="pres">
      <dgm:prSet presAssocID="{D2EC8A5B-98E7-4F1C-87BB-7706F6DAEB79}" presName="node" presStyleCnt="0"/>
      <dgm:spPr/>
    </dgm:pt>
    <dgm:pt modelId="{F9ACF92D-141C-45CD-8B83-2625E83E31FF}" type="pres">
      <dgm:prSet presAssocID="{D2EC8A5B-98E7-4F1C-87BB-7706F6DAEB79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A3E704B-B22D-4E89-B0E5-9B033DFE92E8}" type="pres">
      <dgm:prSet presAssocID="{D2EC8A5B-98E7-4F1C-87BB-7706F6DAEB79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765BAF2-B15A-4458-9CEE-9592A84AEEEF}" type="pres">
      <dgm:prSet presAssocID="{5DD623A4-91AF-4F1C-9F6C-4C462492CEEE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31E53459-E670-45FA-88BD-495C5B036993}" type="pres">
      <dgm:prSet presAssocID="{80FE25B5-FFF6-4435-8AF0-0B006037D036}" presName="node" presStyleCnt="0"/>
      <dgm:spPr/>
    </dgm:pt>
    <dgm:pt modelId="{64FD523E-8B0A-48E7-89DB-A0B457AF7C8F}" type="pres">
      <dgm:prSet presAssocID="{80FE25B5-FFF6-4435-8AF0-0B006037D036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02743E4-5271-4482-AC71-A4100742D3F4}" type="pres">
      <dgm:prSet presAssocID="{80FE25B5-FFF6-4435-8AF0-0B006037D036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6BDA07A-28C2-4925-8736-8B9AB3F01D6A}" type="pres">
      <dgm:prSet presAssocID="{D54D485C-C626-468B-9D5C-D16AFF2DA84F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F58CD3C6-C12E-4C1F-883C-D45DF616FDFA}" type="pres">
      <dgm:prSet presAssocID="{50413D74-C1F6-4973-80D4-2DC630B4D99F}" presName="node" presStyleCnt="0"/>
      <dgm:spPr/>
    </dgm:pt>
    <dgm:pt modelId="{00B3A0AE-FE29-4CB5-9755-8AEA4393B375}" type="pres">
      <dgm:prSet presAssocID="{50413D74-C1F6-4973-80D4-2DC630B4D99F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DD96748-63FF-4F6F-9228-6C045E963574}" type="pres">
      <dgm:prSet presAssocID="{50413D74-C1F6-4973-80D4-2DC630B4D99F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A3D270DA-69D7-49ED-911D-DE6E211D07A7}" type="presOf" srcId="{C5972C6F-FC1B-4421-907B-FE81B686DBD7}" destId="{3A3E704B-B22D-4E89-B0E5-9B033DFE92E8}" srcOrd="0" destOrd="0" presId="urn:microsoft.com/office/officeart/2005/8/layout/radial2"/>
    <dgm:cxn modelId="{8D935571-1BC2-4172-ADD0-2B9C2EA6C0E6}" type="presOf" srcId="{D2EC8A5B-98E7-4F1C-87BB-7706F6DAEB79}" destId="{F9ACF92D-141C-45CD-8B83-2625E83E31FF}" srcOrd="0" destOrd="0" presId="urn:microsoft.com/office/officeart/2005/8/layout/radial2"/>
    <dgm:cxn modelId="{3F9DE82C-7CE5-4D7A-992F-BFED1FAF9A19}" type="presOf" srcId="{5DD623A4-91AF-4F1C-9F6C-4C462492CEEE}" destId="{C765BAF2-B15A-4458-9CEE-9592A84AEEEF}" srcOrd="0" destOrd="0" presId="urn:microsoft.com/office/officeart/2005/8/layout/radial2"/>
    <dgm:cxn modelId="{D01E1A0C-E9D0-44AA-BE70-0C4BB0F1AC72}" type="presOf" srcId="{6AD697D3-5F7D-4545-89B2-4D0DEC3A17C3}" destId="{1EEEF7D9-0DBF-44AD-A159-889547A833A6}" srcOrd="0" destOrd="0" presId="urn:microsoft.com/office/officeart/2005/8/layout/radial2"/>
    <dgm:cxn modelId="{CFD2361D-74D5-454C-BCBF-3F11D6E1614B}" type="presOf" srcId="{96FEEB42-0E50-4A29-BEE4-3849966154CF}" destId="{2090D6FD-2E0A-4F8F-8AD9-17A7571E873E}" srcOrd="0" destOrd="0" presId="urn:microsoft.com/office/officeart/2005/8/layout/radial2"/>
    <dgm:cxn modelId="{A269B759-F050-4F46-B8FE-1F181143C79F}" type="presOf" srcId="{C4614265-87D6-4265-BBAD-9CD724BA9FBC}" destId="{ADD96748-63FF-4F6F-9228-6C045E963574}" srcOrd="0" destOrd="0" presId="urn:microsoft.com/office/officeart/2005/8/layout/radial2"/>
    <dgm:cxn modelId="{0F66BC0B-3B69-4A2C-8532-FD43364A99B0}" srcId="{D2EC8A5B-98E7-4F1C-87BB-7706F6DAEB79}" destId="{C5972C6F-FC1B-4421-907B-FE81B686DBD7}" srcOrd="0" destOrd="0" parTransId="{E1427C0C-A772-4DCC-ABF3-F948E3AFBA5E}" sibTransId="{C99D2D2F-66B6-4B43-8A9A-2A1001D6F170}"/>
    <dgm:cxn modelId="{CEDE84AF-DA74-43E5-9D2F-955F4D4B2C52}" type="presOf" srcId="{60734A4B-E0A6-400B-BA2F-1EA77B3130B9}" destId="{453550E1-C30A-447A-822F-C5E884B6055D}" srcOrd="0" destOrd="0" presId="urn:microsoft.com/office/officeart/2005/8/layout/radial2"/>
    <dgm:cxn modelId="{A92A39F2-78E8-4323-88C6-D3A79CBE1182}" srcId="{60734A4B-E0A6-400B-BA2F-1EA77B3130B9}" destId="{50413D74-C1F6-4973-80D4-2DC630B4D99F}" srcOrd="3" destOrd="0" parTransId="{D54D485C-C626-468B-9D5C-D16AFF2DA84F}" sibTransId="{39E62565-361B-45B1-AF3D-764127B635B1}"/>
    <dgm:cxn modelId="{25AEC793-2E23-42CC-B95F-68BACEA8E2C9}" type="presOf" srcId="{C7657C81-9AD3-461D-A6A5-163BF69C2F81}" destId="{066B7827-7768-4961-AAF9-55F1B4C345F5}" srcOrd="0" destOrd="0" presId="urn:microsoft.com/office/officeart/2005/8/layout/radial2"/>
    <dgm:cxn modelId="{19AA632A-931E-4871-862F-402D7CA984F7}" srcId="{60734A4B-E0A6-400B-BA2F-1EA77B3130B9}" destId="{80FE25B5-FFF6-4435-8AF0-0B006037D036}" srcOrd="2" destOrd="0" parTransId="{5DD623A4-91AF-4F1C-9F6C-4C462492CEEE}" sibTransId="{38BB2644-1AEB-4792-8BB0-053F2355B166}"/>
    <dgm:cxn modelId="{A56B39D4-F399-4B37-919D-68E0530DFC1C}" srcId="{80FE25B5-FFF6-4435-8AF0-0B006037D036}" destId="{CC5AEDAD-8D42-4C54-9CB8-30394A773D9A}" srcOrd="0" destOrd="0" parTransId="{2093CA8E-39B8-4AC8-B6F2-364F8BD2D281}" sibTransId="{D1F5122F-2D41-498A-8F3D-CFB4642870FF}"/>
    <dgm:cxn modelId="{054E3A2C-908E-4CE1-B708-8BF6559AEB4B}" srcId="{50413D74-C1F6-4973-80D4-2DC630B4D99F}" destId="{C4614265-87D6-4265-BBAD-9CD724BA9FBC}" srcOrd="0" destOrd="0" parTransId="{1C1F43AB-FBE5-4EF0-93F8-609866EA862C}" sibTransId="{34A569FF-9A26-4CD0-AF0E-710A265F0496}"/>
    <dgm:cxn modelId="{89498F2E-56E6-4430-A107-D074FB6813E2}" type="presOf" srcId="{50413D74-C1F6-4973-80D4-2DC630B4D99F}" destId="{00B3A0AE-FE29-4CB5-9755-8AEA4393B375}" srcOrd="0" destOrd="0" presId="urn:microsoft.com/office/officeart/2005/8/layout/radial2"/>
    <dgm:cxn modelId="{6AC8DAD7-179A-4EC9-A0E2-1ECE7E8727F6}" srcId="{96FEEB42-0E50-4A29-BEE4-3849966154CF}" destId="{C7657C81-9AD3-461D-A6A5-163BF69C2F81}" srcOrd="0" destOrd="0" parTransId="{03F71605-C121-4880-8369-33C16A2CD5A1}" sibTransId="{D3FE3E45-0C78-44D3-9E82-D0A41D8B57F9}"/>
    <dgm:cxn modelId="{AC2DCE31-FD23-4838-95A2-9E45AA5F24D7}" type="presOf" srcId="{6C9AB2C8-BE5D-412E-A45C-60066AD0EA00}" destId="{17E4174B-7E3B-4BE1-B8F9-5948BD161B0C}" srcOrd="0" destOrd="0" presId="urn:microsoft.com/office/officeart/2005/8/layout/radial2"/>
    <dgm:cxn modelId="{7007BD76-E524-49FE-BD56-365BAEDDF5A9}" srcId="{60734A4B-E0A6-400B-BA2F-1EA77B3130B9}" destId="{D2EC8A5B-98E7-4F1C-87BB-7706F6DAEB79}" srcOrd="1" destOrd="0" parTransId="{6C9AB2C8-BE5D-412E-A45C-60066AD0EA00}" sibTransId="{0B962933-D83D-4367-828A-D107167B4C6A}"/>
    <dgm:cxn modelId="{BEA9D3E2-D6C3-4975-8D85-91D366493E74}" srcId="{60734A4B-E0A6-400B-BA2F-1EA77B3130B9}" destId="{96FEEB42-0E50-4A29-BEE4-3849966154CF}" srcOrd="0" destOrd="0" parTransId="{6AD697D3-5F7D-4545-89B2-4D0DEC3A17C3}" sibTransId="{3BEB6467-8985-4274-AAB9-B182B0899E37}"/>
    <dgm:cxn modelId="{EEE6C526-8925-42B3-9CED-2193E76E8FCC}" type="presOf" srcId="{CC5AEDAD-8D42-4C54-9CB8-30394A773D9A}" destId="{D02743E4-5271-4482-AC71-A4100742D3F4}" srcOrd="0" destOrd="0" presId="urn:microsoft.com/office/officeart/2005/8/layout/radial2"/>
    <dgm:cxn modelId="{79EC4067-94AA-48AD-A21E-EA4963D2D7B3}" type="presOf" srcId="{80FE25B5-FFF6-4435-8AF0-0B006037D036}" destId="{64FD523E-8B0A-48E7-89DB-A0B457AF7C8F}" srcOrd="0" destOrd="0" presId="urn:microsoft.com/office/officeart/2005/8/layout/radial2"/>
    <dgm:cxn modelId="{D2B6F311-16AF-47E6-8B82-D0360BA85AA7}" type="presOf" srcId="{D54D485C-C626-468B-9D5C-D16AFF2DA84F}" destId="{56BDA07A-28C2-4925-8736-8B9AB3F01D6A}" srcOrd="0" destOrd="0" presId="urn:microsoft.com/office/officeart/2005/8/layout/radial2"/>
    <dgm:cxn modelId="{B953AE8A-AB28-4374-A17D-F6D2FFED2E15}" type="presParOf" srcId="{453550E1-C30A-447A-822F-C5E884B6055D}" destId="{8E82F381-B944-4E7A-8B16-D649AF9FB378}" srcOrd="0" destOrd="0" presId="urn:microsoft.com/office/officeart/2005/8/layout/radial2"/>
    <dgm:cxn modelId="{01D3B41F-CA5B-4B4A-8523-5FB3306B09DE}" type="presParOf" srcId="{8E82F381-B944-4E7A-8B16-D649AF9FB378}" destId="{212857F3-CD41-4A76-B912-323839FAAD2C}" srcOrd="0" destOrd="0" presId="urn:microsoft.com/office/officeart/2005/8/layout/radial2"/>
    <dgm:cxn modelId="{313EEDA9-BF4E-40E2-BE2F-249555AB64A9}" type="presParOf" srcId="{212857F3-CD41-4A76-B912-323839FAAD2C}" destId="{0B95667B-8E84-430B-9FED-7706DBC4676C}" srcOrd="0" destOrd="0" presId="urn:microsoft.com/office/officeart/2005/8/layout/radial2"/>
    <dgm:cxn modelId="{EEE2EB13-B50F-463F-9077-B568A2677CE7}" type="presParOf" srcId="{212857F3-CD41-4A76-B912-323839FAAD2C}" destId="{28B25904-0A9D-43EF-8001-D64AC285A9E6}" srcOrd="1" destOrd="0" presId="urn:microsoft.com/office/officeart/2005/8/layout/radial2"/>
    <dgm:cxn modelId="{32A44957-C341-4F38-BEEB-D0B4B1678039}" type="presParOf" srcId="{8E82F381-B944-4E7A-8B16-D649AF9FB378}" destId="{1EEEF7D9-0DBF-44AD-A159-889547A833A6}" srcOrd="1" destOrd="0" presId="urn:microsoft.com/office/officeart/2005/8/layout/radial2"/>
    <dgm:cxn modelId="{788515A1-A299-4E90-9742-97BB96BC43FA}" type="presParOf" srcId="{8E82F381-B944-4E7A-8B16-D649AF9FB378}" destId="{D6D2571D-C788-4057-8B44-16EA337963FF}" srcOrd="2" destOrd="0" presId="urn:microsoft.com/office/officeart/2005/8/layout/radial2"/>
    <dgm:cxn modelId="{B46AE0B1-3929-4D20-8F1A-A1E6093C2702}" type="presParOf" srcId="{D6D2571D-C788-4057-8B44-16EA337963FF}" destId="{2090D6FD-2E0A-4F8F-8AD9-17A7571E873E}" srcOrd="0" destOrd="0" presId="urn:microsoft.com/office/officeart/2005/8/layout/radial2"/>
    <dgm:cxn modelId="{2B484A65-9347-4D04-A181-B304BADFEA1C}" type="presParOf" srcId="{D6D2571D-C788-4057-8B44-16EA337963FF}" destId="{066B7827-7768-4961-AAF9-55F1B4C345F5}" srcOrd="1" destOrd="0" presId="urn:microsoft.com/office/officeart/2005/8/layout/radial2"/>
    <dgm:cxn modelId="{CC17EDF5-8F4A-4563-ADD8-813A7AA385CF}" type="presParOf" srcId="{8E82F381-B944-4E7A-8B16-D649AF9FB378}" destId="{17E4174B-7E3B-4BE1-B8F9-5948BD161B0C}" srcOrd="3" destOrd="0" presId="urn:microsoft.com/office/officeart/2005/8/layout/radial2"/>
    <dgm:cxn modelId="{CA6EDD47-0CE4-4B2B-91FB-C84DE6FC6CF3}" type="presParOf" srcId="{8E82F381-B944-4E7A-8B16-D649AF9FB378}" destId="{3D95A3BC-5F79-4D19-92ED-AD1BF4F28222}" srcOrd="4" destOrd="0" presId="urn:microsoft.com/office/officeart/2005/8/layout/radial2"/>
    <dgm:cxn modelId="{52F48E36-744D-439A-94C5-9E5902617141}" type="presParOf" srcId="{3D95A3BC-5F79-4D19-92ED-AD1BF4F28222}" destId="{F9ACF92D-141C-45CD-8B83-2625E83E31FF}" srcOrd="0" destOrd="0" presId="urn:microsoft.com/office/officeart/2005/8/layout/radial2"/>
    <dgm:cxn modelId="{184FE888-8995-4878-8BEC-BBB45F404883}" type="presParOf" srcId="{3D95A3BC-5F79-4D19-92ED-AD1BF4F28222}" destId="{3A3E704B-B22D-4E89-B0E5-9B033DFE92E8}" srcOrd="1" destOrd="0" presId="urn:microsoft.com/office/officeart/2005/8/layout/radial2"/>
    <dgm:cxn modelId="{C0640079-DE87-491F-9AA8-B56EB852E461}" type="presParOf" srcId="{8E82F381-B944-4E7A-8B16-D649AF9FB378}" destId="{C765BAF2-B15A-4458-9CEE-9592A84AEEEF}" srcOrd="5" destOrd="0" presId="urn:microsoft.com/office/officeart/2005/8/layout/radial2"/>
    <dgm:cxn modelId="{1812AC18-FA88-4FA2-BFFB-1EAAB6E97758}" type="presParOf" srcId="{8E82F381-B944-4E7A-8B16-D649AF9FB378}" destId="{31E53459-E670-45FA-88BD-495C5B036993}" srcOrd="6" destOrd="0" presId="urn:microsoft.com/office/officeart/2005/8/layout/radial2"/>
    <dgm:cxn modelId="{77897964-A95F-483C-BD18-A847207C3C46}" type="presParOf" srcId="{31E53459-E670-45FA-88BD-495C5B036993}" destId="{64FD523E-8B0A-48E7-89DB-A0B457AF7C8F}" srcOrd="0" destOrd="0" presId="urn:microsoft.com/office/officeart/2005/8/layout/radial2"/>
    <dgm:cxn modelId="{9BFC4E5B-CDD2-4D68-860F-D8DBD9A4795E}" type="presParOf" srcId="{31E53459-E670-45FA-88BD-495C5B036993}" destId="{D02743E4-5271-4482-AC71-A4100742D3F4}" srcOrd="1" destOrd="0" presId="urn:microsoft.com/office/officeart/2005/8/layout/radial2"/>
    <dgm:cxn modelId="{8EC8E361-C4C1-4E3D-9C95-6E40DC08D570}" type="presParOf" srcId="{8E82F381-B944-4E7A-8B16-D649AF9FB378}" destId="{56BDA07A-28C2-4925-8736-8B9AB3F01D6A}" srcOrd="7" destOrd="0" presId="urn:microsoft.com/office/officeart/2005/8/layout/radial2"/>
    <dgm:cxn modelId="{916A1BA5-0BE4-4396-8281-BBA6FA6ABFAD}" type="presParOf" srcId="{8E82F381-B944-4E7A-8B16-D649AF9FB378}" destId="{F58CD3C6-C12E-4C1F-883C-D45DF616FDFA}" srcOrd="8" destOrd="0" presId="urn:microsoft.com/office/officeart/2005/8/layout/radial2"/>
    <dgm:cxn modelId="{1448ACB1-1B84-4953-BD41-328FDEA81523}" type="presParOf" srcId="{F58CD3C6-C12E-4C1F-883C-D45DF616FDFA}" destId="{00B3A0AE-FE29-4CB5-9755-8AEA4393B375}" srcOrd="0" destOrd="0" presId="urn:microsoft.com/office/officeart/2005/8/layout/radial2"/>
    <dgm:cxn modelId="{EEDB0B67-9609-4B76-AA9B-C742B4968070}" type="presParOf" srcId="{F58CD3C6-C12E-4C1F-883C-D45DF616FDFA}" destId="{ADD96748-63FF-4F6F-9228-6C045E963574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BDA07A-28C2-4925-8736-8B9AB3F01D6A}">
      <dsp:nvSpPr>
        <dsp:cNvPr id="0" name=""/>
        <dsp:cNvSpPr/>
      </dsp:nvSpPr>
      <dsp:spPr>
        <a:xfrm rot="3681641">
          <a:off x="1945302" y="2801003"/>
          <a:ext cx="740092" cy="42187"/>
        </a:xfrm>
        <a:custGeom>
          <a:avLst/>
          <a:gdLst/>
          <a:ahLst/>
          <a:cxnLst/>
          <a:rect l="0" t="0" r="0" b="0"/>
          <a:pathLst>
            <a:path>
              <a:moveTo>
                <a:pt x="0" y="21093"/>
              </a:moveTo>
              <a:lnTo>
                <a:pt x="740092" y="2109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65BAF2-B15A-4458-9CEE-9592A84AEEEF}">
      <dsp:nvSpPr>
        <dsp:cNvPr id="0" name=""/>
        <dsp:cNvSpPr/>
      </dsp:nvSpPr>
      <dsp:spPr>
        <a:xfrm rot="1311891">
          <a:off x="2351225" y="2268454"/>
          <a:ext cx="529665" cy="42187"/>
        </a:xfrm>
        <a:custGeom>
          <a:avLst/>
          <a:gdLst/>
          <a:ahLst/>
          <a:cxnLst/>
          <a:rect l="0" t="0" r="0" b="0"/>
          <a:pathLst>
            <a:path>
              <a:moveTo>
                <a:pt x="0" y="21093"/>
              </a:moveTo>
              <a:lnTo>
                <a:pt x="529665" y="2109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E4174B-7E3B-4BE1-B8F9-5948BD161B0C}">
      <dsp:nvSpPr>
        <dsp:cNvPr id="0" name=""/>
        <dsp:cNvSpPr/>
      </dsp:nvSpPr>
      <dsp:spPr>
        <a:xfrm rot="20288109">
          <a:off x="2351225" y="1660465"/>
          <a:ext cx="529665" cy="42187"/>
        </a:xfrm>
        <a:custGeom>
          <a:avLst/>
          <a:gdLst/>
          <a:ahLst/>
          <a:cxnLst/>
          <a:rect l="0" t="0" r="0" b="0"/>
          <a:pathLst>
            <a:path>
              <a:moveTo>
                <a:pt x="0" y="21093"/>
              </a:moveTo>
              <a:lnTo>
                <a:pt x="529665" y="2109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EEF7D9-0DBF-44AD-A159-889547A833A6}">
      <dsp:nvSpPr>
        <dsp:cNvPr id="0" name=""/>
        <dsp:cNvSpPr/>
      </dsp:nvSpPr>
      <dsp:spPr>
        <a:xfrm rot="17918359">
          <a:off x="1945302" y="1127917"/>
          <a:ext cx="740092" cy="42187"/>
        </a:xfrm>
        <a:custGeom>
          <a:avLst/>
          <a:gdLst/>
          <a:ahLst/>
          <a:cxnLst/>
          <a:rect l="0" t="0" r="0" b="0"/>
          <a:pathLst>
            <a:path>
              <a:moveTo>
                <a:pt x="0" y="21093"/>
              </a:moveTo>
              <a:lnTo>
                <a:pt x="740092" y="2109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B25904-0A9D-43EF-8001-D64AC285A9E6}">
      <dsp:nvSpPr>
        <dsp:cNvPr id="0" name=""/>
        <dsp:cNvSpPr/>
      </dsp:nvSpPr>
      <dsp:spPr>
        <a:xfrm>
          <a:off x="1127405" y="1254453"/>
          <a:ext cx="1462200" cy="1462200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90D6FD-2E0A-4F8F-8AD9-17A7571E873E}">
      <dsp:nvSpPr>
        <dsp:cNvPr id="0" name=""/>
        <dsp:cNvSpPr/>
      </dsp:nvSpPr>
      <dsp:spPr>
        <a:xfrm>
          <a:off x="2264297" y="585"/>
          <a:ext cx="877320" cy="877320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700" kern="1200" dirty="0" smtClean="0"/>
            <a:t>巡</a:t>
          </a:r>
          <a:endParaRPr lang="zh-TW" sz="3700" kern="1200" dirty="0"/>
        </a:p>
      </dsp:txBody>
      <dsp:txXfrm>
        <a:off x="2392778" y="129066"/>
        <a:ext cx="620358" cy="620358"/>
      </dsp:txXfrm>
    </dsp:sp>
    <dsp:sp modelId="{066B7827-7768-4961-AAF9-55F1B4C345F5}">
      <dsp:nvSpPr>
        <dsp:cNvPr id="0" name=""/>
        <dsp:cNvSpPr/>
      </dsp:nvSpPr>
      <dsp:spPr>
        <a:xfrm>
          <a:off x="3229349" y="585"/>
          <a:ext cx="1315980" cy="877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/>
            <a:t>巡檢</a:t>
          </a:r>
          <a:r>
            <a:rPr lang="zh-TW" sz="2900" kern="1200" dirty="0" smtClean="0">
              <a:latin typeface="文鼎中黑" panose="020B0609010101010101" pitchFamily="49" charset="-120"/>
              <a:ea typeface="文鼎中黑" panose="020B0609010101010101" pitchFamily="49" charset="-120"/>
            </a:rPr>
            <a:t>容器</a:t>
          </a:r>
          <a:endParaRPr lang="zh-TW" sz="2900" kern="1200" dirty="0">
            <a:latin typeface="文鼎中黑" panose="020B0609010101010101" pitchFamily="49" charset="-120"/>
            <a:ea typeface="文鼎中黑" panose="020B0609010101010101" pitchFamily="49" charset="-120"/>
          </a:endParaRPr>
        </a:p>
      </dsp:txBody>
      <dsp:txXfrm>
        <a:off x="3229349" y="585"/>
        <a:ext cx="1315980" cy="877320"/>
      </dsp:txXfrm>
    </dsp:sp>
    <dsp:sp modelId="{F9ACF92D-141C-45CD-8B83-2625E83E31FF}">
      <dsp:nvSpPr>
        <dsp:cNvPr id="0" name=""/>
        <dsp:cNvSpPr/>
      </dsp:nvSpPr>
      <dsp:spPr>
        <a:xfrm>
          <a:off x="2830285" y="980905"/>
          <a:ext cx="877320" cy="877320"/>
        </a:xfrm>
        <a:prstGeom prst="ellipse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700" kern="1200" dirty="0" smtClean="0">
              <a:latin typeface="文鼎中黑" panose="020B0609010101010101" pitchFamily="49" charset="-120"/>
              <a:ea typeface="文鼎中黑" panose="020B0609010101010101" pitchFamily="49" charset="-120"/>
            </a:rPr>
            <a:t>倒</a:t>
          </a:r>
          <a:endParaRPr lang="zh-TW" sz="3700" kern="1200" dirty="0">
            <a:latin typeface="文鼎中黑" panose="020B0609010101010101" pitchFamily="49" charset="-120"/>
            <a:ea typeface="文鼎中黑" panose="020B0609010101010101" pitchFamily="49" charset="-120"/>
          </a:endParaRPr>
        </a:p>
      </dsp:txBody>
      <dsp:txXfrm>
        <a:off x="2958766" y="1109386"/>
        <a:ext cx="620358" cy="620358"/>
      </dsp:txXfrm>
    </dsp:sp>
    <dsp:sp modelId="{3A3E704B-B22D-4E89-B0E5-9B033DFE92E8}">
      <dsp:nvSpPr>
        <dsp:cNvPr id="0" name=""/>
        <dsp:cNvSpPr/>
      </dsp:nvSpPr>
      <dsp:spPr>
        <a:xfrm>
          <a:off x="3795337" y="980905"/>
          <a:ext cx="1315980" cy="877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>
              <a:latin typeface="文鼎中黑" panose="020B0609010101010101" pitchFamily="49" charset="-120"/>
              <a:ea typeface="文鼎中黑" panose="020B0609010101010101" pitchFamily="49" charset="-120"/>
            </a:rPr>
            <a:t>倒掉積水</a:t>
          </a:r>
          <a:endParaRPr lang="zh-TW" sz="2900" kern="1200" dirty="0">
            <a:latin typeface="文鼎中黑" panose="020B0609010101010101" pitchFamily="49" charset="-120"/>
            <a:ea typeface="文鼎中黑" panose="020B0609010101010101" pitchFamily="49" charset="-120"/>
          </a:endParaRPr>
        </a:p>
      </dsp:txBody>
      <dsp:txXfrm>
        <a:off x="3795337" y="980905"/>
        <a:ext cx="1315980" cy="877320"/>
      </dsp:txXfrm>
    </dsp:sp>
    <dsp:sp modelId="{64FD523E-8B0A-48E7-89DB-A0B457AF7C8F}">
      <dsp:nvSpPr>
        <dsp:cNvPr id="0" name=""/>
        <dsp:cNvSpPr/>
      </dsp:nvSpPr>
      <dsp:spPr>
        <a:xfrm>
          <a:off x="2830285" y="2112881"/>
          <a:ext cx="877320" cy="877320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700" kern="1200" dirty="0" smtClean="0">
              <a:latin typeface="文鼎中黑" panose="020B0609010101010101" pitchFamily="49" charset="-120"/>
              <a:ea typeface="文鼎中黑" panose="020B0609010101010101" pitchFamily="49" charset="-120"/>
            </a:rPr>
            <a:t>清</a:t>
          </a:r>
          <a:endParaRPr lang="zh-TW" sz="3700" kern="1200" dirty="0">
            <a:latin typeface="文鼎中黑" panose="020B0609010101010101" pitchFamily="49" charset="-120"/>
            <a:ea typeface="文鼎中黑" panose="020B0609010101010101" pitchFamily="49" charset="-120"/>
          </a:endParaRPr>
        </a:p>
      </dsp:txBody>
      <dsp:txXfrm>
        <a:off x="2958766" y="2241362"/>
        <a:ext cx="620358" cy="620358"/>
      </dsp:txXfrm>
    </dsp:sp>
    <dsp:sp modelId="{D02743E4-5271-4482-AC71-A4100742D3F4}">
      <dsp:nvSpPr>
        <dsp:cNvPr id="0" name=""/>
        <dsp:cNvSpPr/>
      </dsp:nvSpPr>
      <dsp:spPr>
        <a:xfrm>
          <a:off x="3795337" y="2112881"/>
          <a:ext cx="1315980" cy="877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>
              <a:latin typeface="文鼎中黑" panose="020B0609010101010101" pitchFamily="49" charset="-120"/>
              <a:ea typeface="文鼎中黑" panose="020B0609010101010101" pitchFamily="49" charset="-120"/>
            </a:rPr>
            <a:t>清潔容器</a:t>
          </a:r>
          <a:endParaRPr lang="zh-TW" sz="2900" kern="1200" dirty="0">
            <a:latin typeface="文鼎中黑" panose="020B0609010101010101" pitchFamily="49" charset="-120"/>
            <a:ea typeface="文鼎中黑" panose="020B0609010101010101" pitchFamily="49" charset="-120"/>
          </a:endParaRPr>
        </a:p>
      </dsp:txBody>
      <dsp:txXfrm>
        <a:off x="3795337" y="2112881"/>
        <a:ext cx="1315980" cy="877320"/>
      </dsp:txXfrm>
    </dsp:sp>
    <dsp:sp modelId="{00B3A0AE-FE29-4CB5-9755-8AEA4393B375}">
      <dsp:nvSpPr>
        <dsp:cNvPr id="0" name=""/>
        <dsp:cNvSpPr/>
      </dsp:nvSpPr>
      <dsp:spPr>
        <a:xfrm>
          <a:off x="2264297" y="3093201"/>
          <a:ext cx="877320" cy="877320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700" kern="1200" dirty="0" smtClean="0">
              <a:latin typeface="文鼎中黑" panose="020B0609010101010101" pitchFamily="49" charset="-120"/>
              <a:ea typeface="文鼎中黑" panose="020B0609010101010101" pitchFamily="49" charset="-120"/>
            </a:rPr>
            <a:t>刷</a:t>
          </a:r>
          <a:endParaRPr lang="zh-TW" sz="3700" kern="1200" dirty="0">
            <a:latin typeface="文鼎中黑" panose="020B0609010101010101" pitchFamily="49" charset="-120"/>
            <a:ea typeface="文鼎中黑" panose="020B0609010101010101" pitchFamily="49" charset="-120"/>
          </a:endParaRPr>
        </a:p>
      </dsp:txBody>
      <dsp:txXfrm>
        <a:off x="2392778" y="3221682"/>
        <a:ext cx="620358" cy="620358"/>
      </dsp:txXfrm>
    </dsp:sp>
    <dsp:sp modelId="{ADD96748-63FF-4F6F-9228-6C045E963574}">
      <dsp:nvSpPr>
        <dsp:cNvPr id="0" name=""/>
        <dsp:cNvSpPr/>
      </dsp:nvSpPr>
      <dsp:spPr>
        <a:xfrm>
          <a:off x="3229349" y="3093201"/>
          <a:ext cx="1315980" cy="877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>
              <a:latin typeface="文鼎中黑" panose="020B0609010101010101" pitchFamily="49" charset="-120"/>
              <a:ea typeface="文鼎中黑" panose="020B0609010101010101" pitchFamily="49" charset="-120"/>
            </a:rPr>
            <a:t>刷除蟲卵</a:t>
          </a:r>
          <a:endParaRPr lang="zh-TW" sz="2900" kern="1200" dirty="0">
            <a:latin typeface="文鼎中黑" panose="020B0609010101010101" pitchFamily="49" charset="-120"/>
            <a:ea typeface="文鼎中黑" panose="020B0609010101010101" pitchFamily="49" charset="-120"/>
          </a:endParaRPr>
        </a:p>
      </dsp:txBody>
      <dsp:txXfrm>
        <a:off x="3229349" y="3093201"/>
        <a:ext cx="1315980" cy="8773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 flipH="1">
            <a:off x="3206282" y="3208445"/>
            <a:ext cx="3147162" cy="2926082"/>
          </a:xfrm>
          <a:prstGeom prst="noSmoking">
            <a:avLst>
              <a:gd name="adj" fmla="val 848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946" b="97536" l="3541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0448" y="3302031"/>
            <a:ext cx="1762996" cy="1458444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427" b="100000" l="644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2137" y="-208531"/>
            <a:ext cx="1841863" cy="1523687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49" b="100000" l="6116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282471" y="-208531"/>
            <a:ext cx="2021263" cy="1672096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946" b="97536" l="3541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2137" y="4907898"/>
            <a:ext cx="1607182" cy="1329547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946" b="97536" l="3541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19252">
            <a:off x="6128069" y="2167155"/>
            <a:ext cx="2840742" cy="2350013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427" b="100000" l="644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34603" flipH="1">
            <a:off x="14082" y="2215526"/>
            <a:ext cx="2723793" cy="2253267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427" b="95331" l="4292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16404" y="5220754"/>
            <a:ext cx="1644775" cy="1360645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427" b="95331" l="4292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639927" y="4227575"/>
            <a:ext cx="1644775" cy="1360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744799826"/>
              </p:ext>
            </p:extLst>
          </p:nvPr>
        </p:nvGraphicFramePr>
        <p:xfrm>
          <a:off x="1515912" y="1567543"/>
          <a:ext cx="6238724" cy="39711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435287" y="4676502"/>
            <a:ext cx="2638697" cy="1660289"/>
          </a:xfrm>
          <a:prstGeom prst="rightArrow">
            <a:avLst/>
          </a:prstGeom>
          <a:gradFill flip="none" rotWithShape="1">
            <a:gsLst>
              <a:gs pos="0">
                <a:srgbClr val="00B0F0">
                  <a:shade val="30000"/>
                  <a:satMod val="115000"/>
                </a:srgbClr>
              </a:gs>
              <a:gs pos="50000">
                <a:srgbClr val="00B0F0">
                  <a:shade val="67500"/>
                  <a:satMod val="115000"/>
                </a:srgbClr>
              </a:gs>
              <a:gs pos="100000">
                <a:srgbClr val="00B0F0">
                  <a:shade val="100000"/>
                  <a:satMod val="115000"/>
                </a:srgbClr>
              </a:gs>
            </a:gsLst>
            <a:path path="circle">
              <a:fillToRect l="100000" b="100000"/>
            </a:path>
            <a:tileRect t="-100000" r="-100000"/>
          </a:gradFill>
          <a:ln w="19050"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6841528" y="5321981"/>
            <a:ext cx="16077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/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641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文鼎中黑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2019-10-15T03:00:24Z</dcterms:modified>
</cp:coreProperties>
</file>