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31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E58E74-8CA1-4F7D-A463-79948CDBF0BF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D71097A-2E3E-4DCE-9FF3-0139D6C730A6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40C88830-5807-46FF-9703-927A54F4257A}" type="parTrans" cxnId="{5A97BAB5-61A0-44B0-9822-CF40295F4329}">
      <dgm:prSet/>
      <dgm:spPr/>
      <dgm:t>
        <a:bodyPr/>
        <a:lstStyle/>
        <a:p>
          <a:endParaRPr lang="zh-TW" altLang="en-US"/>
        </a:p>
      </dgm:t>
    </dgm:pt>
    <dgm:pt modelId="{0F36E5EB-FC3A-4062-ADB5-75B2A5960017}" type="sibTrans" cxnId="{5A97BAB5-61A0-44B0-9822-CF40295F4329}">
      <dgm:prSet/>
      <dgm:spPr/>
      <dgm:t>
        <a:bodyPr/>
        <a:lstStyle/>
        <a:p>
          <a:endParaRPr lang="zh-TW" altLang="en-US"/>
        </a:p>
      </dgm:t>
    </dgm:pt>
    <dgm:pt modelId="{44E7D71F-F427-46A5-BE0A-78B90C0031F8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6E83EF49-1589-4597-9704-E1D70B0AA364}" type="parTrans" cxnId="{0B5B1142-CB2A-408F-9A72-856E11C48CC9}">
      <dgm:prSet/>
      <dgm:spPr/>
      <dgm:t>
        <a:bodyPr/>
        <a:lstStyle/>
        <a:p>
          <a:endParaRPr lang="zh-TW" altLang="en-US"/>
        </a:p>
      </dgm:t>
    </dgm:pt>
    <dgm:pt modelId="{FF7389BC-E613-476C-BF38-84761E737498}" type="sibTrans" cxnId="{0B5B1142-CB2A-408F-9A72-856E11C48CC9}">
      <dgm:prSet/>
      <dgm:spPr/>
      <dgm:t>
        <a:bodyPr/>
        <a:lstStyle/>
        <a:p>
          <a:endParaRPr lang="zh-TW" altLang="en-US"/>
        </a:p>
      </dgm:t>
    </dgm:pt>
    <dgm:pt modelId="{D7820F85-E65E-415F-9A92-6573D673DDB1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1FF5395F-9B86-4C0E-98F3-F4786B72AFF4}" type="parTrans" cxnId="{D155A10E-07ED-4A03-ADE4-4FA9ED3AE97C}">
      <dgm:prSet/>
      <dgm:spPr/>
      <dgm:t>
        <a:bodyPr/>
        <a:lstStyle/>
        <a:p>
          <a:endParaRPr lang="zh-TW" altLang="en-US"/>
        </a:p>
      </dgm:t>
    </dgm:pt>
    <dgm:pt modelId="{EF75F04B-B66F-442C-8B16-FD1F88AECECC}" type="sibTrans" cxnId="{D155A10E-07ED-4A03-ADE4-4FA9ED3AE97C}">
      <dgm:prSet/>
      <dgm:spPr/>
      <dgm:t>
        <a:bodyPr/>
        <a:lstStyle/>
        <a:p>
          <a:endParaRPr lang="zh-TW" altLang="en-US"/>
        </a:p>
      </dgm:t>
    </dgm:pt>
    <dgm:pt modelId="{5D85E15C-30F3-4497-ADA8-E2D2DDF712B7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98A47C28-89BA-4070-9C3F-905A475A8BA5}" type="parTrans" cxnId="{747C4C23-F1EB-4D5B-A4FC-3B607CA77BA4}">
      <dgm:prSet/>
      <dgm:spPr/>
      <dgm:t>
        <a:bodyPr/>
        <a:lstStyle/>
        <a:p>
          <a:endParaRPr lang="zh-TW" altLang="en-US"/>
        </a:p>
      </dgm:t>
    </dgm:pt>
    <dgm:pt modelId="{AE285854-689D-4DBA-BF5D-CCF0F1F2D198}" type="sibTrans" cxnId="{747C4C23-F1EB-4D5B-A4FC-3B607CA77BA4}">
      <dgm:prSet/>
      <dgm:spPr/>
      <dgm:t>
        <a:bodyPr/>
        <a:lstStyle/>
        <a:p>
          <a:endParaRPr lang="zh-TW" altLang="en-US"/>
        </a:p>
      </dgm:t>
    </dgm:pt>
    <dgm:pt modelId="{41A9A1BD-9608-4599-AE24-5DF315C80AB6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E6CF6A94-CE59-47EF-9DD6-E9EC9F5E1F5B}" type="parTrans" cxnId="{6F7F790B-0458-4BA6-81FD-4F8AF2CB16D8}">
      <dgm:prSet/>
      <dgm:spPr/>
      <dgm:t>
        <a:bodyPr/>
        <a:lstStyle/>
        <a:p>
          <a:endParaRPr lang="zh-TW" altLang="en-US"/>
        </a:p>
      </dgm:t>
    </dgm:pt>
    <dgm:pt modelId="{9509D515-9169-4752-B0DF-41265494C5DE}" type="sibTrans" cxnId="{6F7F790B-0458-4BA6-81FD-4F8AF2CB16D8}">
      <dgm:prSet/>
      <dgm:spPr/>
      <dgm:t>
        <a:bodyPr/>
        <a:lstStyle/>
        <a:p>
          <a:endParaRPr lang="zh-TW" altLang="en-US"/>
        </a:p>
      </dgm:t>
    </dgm:pt>
    <dgm:pt modelId="{F36F45B1-4D94-4195-976A-DCDC6898877F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E6B38B93-DF78-4517-AD5C-DAD84193F2DB}" type="parTrans" cxnId="{EC02406A-126E-4329-9560-2E493D7B43F0}">
      <dgm:prSet/>
      <dgm:spPr/>
      <dgm:t>
        <a:bodyPr/>
        <a:lstStyle/>
        <a:p>
          <a:endParaRPr lang="zh-TW" altLang="en-US"/>
        </a:p>
      </dgm:t>
    </dgm:pt>
    <dgm:pt modelId="{5F4BC54F-1DD2-45FA-85E1-94DD7A7F3C3E}" type="sibTrans" cxnId="{EC02406A-126E-4329-9560-2E493D7B43F0}">
      <dgm:prSet/>
      <dgm:spPr/>
      <dgm:t>
        <a:bodyPr/>
        <a:lstStyle/>
        <a:p>
          <a:endParaRPr lang="zh-TW" altLang="en-US"/>
        </a:p>
      </dgm:t>
    </dgm:pt>
    <dgm:pt modelId="{6F11BA79-E89B-4B9F-AA8C-0CCF8F18CF85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E3A1D492-D396-4695-8734-21392DC4342F}" type="parTrans" cxnId="{2F337F74-F1FD-4964-8DD5-D53655B27F4A}">
      <dgm:prSet/>
      <dgm:spPr/>
      <dgm:t>
        <a:bodyPr/>
        <a:lstStyle/>
        <a:p>
          <a:endParaRPr lang="zh-TW" altLang="en-US"/>
        </a:p>
      </dgm:t>
    </dgm:pt>
    <dgm:pt modelId="{2ECFE78C-D6E7-4EE9-8A18-D2D898C49C10}" type="sibTrans" cxnId="{2F337F74-F1FD-4964-8DD5-D53655B27F4A}">
      <dgm:prSet/>
      <dgm:spPr/>
      <dgm:t>
        <a:bodyPr/>
        <a:lstStyle/>
        <a:p>
          <a:endParaRPr lang="zh-TW" altLang="en-US"/>
        </a:p>
      </dgm:t>
    </dgm:pt>
    <dgm:pt modelId="{FA7D2E7D-696A-4BD1-B101-9E0D563DA534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C6FF308B-AAAD-4835-B953-FB7E917CE721}" type="parTrans" cxnId="{E8FBDF5E-7A83-4FD8-8E78-2CB7E6ECC390}">
      <dgm:prSet/>
      <dgm:spPr/>
      <dgm:t>
        <a:bodyPr/>
        <a:lstStyle/>
        <a:p>
          <a:endParaRPr lang="zh-TW" altLang="en-US"/>
        </a:p>
      </dgm:t>
    </dgm:pt>
    <dgm:pt modelId="{4C5D1F64-5BBA-4145-96CF-DD3765A57316}" type="sibTrans" cxnId="{E8FBDF5E-7A83-4FD8-8E78-2CB7E6ECC390}">
      <dgm:prSet/>
      <dgm:spPr/>
      <dgm:t>
        <a:bodyPr/>
        <a:lstStyle/>
        <a:p>
          <a:endParaRPr lang="zh-TW" altLang="en-US"/>
        </a:p>
      </dgm:t>
    </dgm:pt>
    <dgm:pt modelId="{DDB719DA-1A57-4A78-853C-BDA040F1D1E2}" type="pres">
      <dgm:prSet presAssocID="{11E58E74-8CA1-4F7D-A463-79948CDBF0B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045646C-8FDD-40C0-AF0C-21E642FD76CE}" type="pres">
      <dgm:prSet presAssocID="{11E58E74-8CA1-4F7D-A463-79948CDBF0BF}" presName="cycle" presStyleCnt="0"/>
      <dgm:spPr/>
    </dgm:pt>
    <dgm:pt modelId="{30692C3B-C648-4FC4-8A3C-B185F4983B8B}" type="pres">
      <dgm:prSet presAssocID="{11E58E74-8CA1-4F7D-A463-79948CDBF0BF}" presName="centerShape" presStyleCnt="0"/>
      <dgm:spPr/>
    </dgm:pt>
    <dgm:pt modelId="{8E0475CC-9C10-4EDA-AE7F-847924357C18}" type="pres">
      <dgm:prSet presAssocID="{11E58E74-8CA1-4F7D-A463-79948CDBF0BF}" presName="connSite" presStyleLbl="node1" presStyleIdx="0" presStyleCnt="5"/>
      <dgm:spPr/>
    </dgm:pt>
    <dgm:pt modelId="{A0308814-673D-489C-B026-8424E4E9BA74}" type="pres">
      <dgm:prSet presAssocID="{11E58E74-8CA1-4F7D-A463-79948CDBF0BF}" presName="visible" presStyleLbl="node1" presStyleIdx="0" presStyleCnt="5" custLinFactNeighborX="-19646" custLinFactNeighborY="-1473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353BD87-EF27-417D-9254-E6FA6BA8EB68}" type="pres">
      <dgm:prSet presAssocID="{40C88830-5807-46FF-9703-927A54F4257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DB96BCF-9C9B-4DD5-A1F8-CC4ED78B2A13}" type="pres">
      <dgm:prSet presAssocID="{6D71097A-2E3E-4DCE-9FF3-0139D6C730A6}" presName="node" presStyleCnt="0"/>
      <dgm:spPr/>
    </dgm:pt>
    <dgm:pt modelId="{C467CFC7-3097-4FD0-AEB4-3BF5CCD5DF89}" type="pres">
      <dgm:prSet presAssocID="{6D71097A-2E3E-4DCE-9FF3-0139D6C730A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46B9F6-6683-4CE4-B073-EFF4F382804E}" type="pres">
      <dgm:prSet presAssocID="{6D71097A-2E3E-4DCE-9FF3-0139D6C730A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870C77-3614-45D6-9BD3-C864F747C1AA}" type="pres">
      <dgm:prSet presAssocID="{1FF5395F-9B86-4C0E-98F3-F4786B72AFF4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55A76B1-68AF-4237-81BC-538666BC4538}" type="pres">
      <dgm:prSet presAssocID="{D7820F85-E65E-415F-9A92-6573D673DDB1}" presName="node" presStyleCnt="0"/>
      <dgm:spPr/>
    </dgm:pt>
    <dgm:pt modelId="{15101842-1AE8-45BB-9B9A-C18037383E6F}" type="pres">
      <dgm:prSet presAssocID="{D7820F85-E65E-415F-9A92-6573D673DDB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CCB789-9233-4422-A0E7-2EAAD725FB19}" type="pres">
      <dgm:prSet presAssocID="{D7820F85-E65E-415F-9A92-6573D673DDB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1A5629-BA4C-473F-985A-A8A7DBEF9545}" type="pres">
      <dgm:prSet presAssocID="{E6CF6A94-CE59-47EF-9DD6-E9EC9F5E1F5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1CA40FE-DDB1-47E2-8FCE-A0B31A290232}" type="pres">
      <dgm:prSet presAssocID="{41A9A1BD-9608-4599-AE24-5DF315C80AB6}" presName="node" presStyleCnt="0"/>
      <dgm:spPr/>
    </dgm:pt>
    <dgm:pt modelId="{7835C62D-4EF9-4E34-9D45-5CA84DA59E01}" type="pres">
      <dgm:prSet presAssocID="{41A9A1BD-9608-4599-AE24-5DF315C80AB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60667A-76AC-4FCB-9052-7CBA2AFFC35A}" type="pres">
      <dgm:prSet presAssocID="{41A9A1BD-9608-4599-AE24-5DF315C80AB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425291-F093-481E-B99F-C7890D691BB9}" type="pres">
      <dgm:prSet presAssocID="{E3A1D492-D396-4695-8734-21392DC4342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DCEA0A1-3C22-4287-8488-5BD257DB903C}" type="pres">
      <dgm:prSet presAssocID="{6F11BA79-E89B-4B9F-AA8C-0CCF8F18CF85}" presName="node" presStyleCnt="0"/>
      <dgm:spPr/>
    </dgm:pt>
    <dgm:pt modelId="{B78A68C3-317C-4FE1-B0B4-55BFD4E5F57A}" type="pres">
      <dgm:prSet presAssocID="{6F11BA79-E89B-4B9F-AA8C-0CCF8F18CF8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A929BF-FEFE-4D89-8FE3-EF9BDFFE38BC}" type="pres">
      <dgm:prSet presAssocID="{6F11BA79-E89B-4B9F-AA8C-0CCF8F18CF8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CF0B455-F16D-497E-98D9-0B4942C33819}" type="presOf" srcId="{E6CF6A94-CE59-47EF-9DD6-E9EC9F5E1F5B}" destId="{411A5629-BA4C-473F-985A-A8A7DBEF9545}" srcOrd="0" destOrd="0" presId="urn:microsoft.com/office/officeart/2005/8/layout/radial2"/>
    <dgm:cxn modelId="{E8FBDF5E-7A83-4FD8-8E78-2CB7E6ECC390}" srcId="{6F11BA79-E89B-4B9F-AA8C-0CCF8F18CF85}" destId="{FA7D2E7D-696A-4BD1-B101-9E0D563DA534}" srcOrd="0" destOrd="0" parTransId="{C6FF308B-AAAD-4835-B953-FB7E917CE721}" sibTransId="{4C5D1F64-5BBA-4145-96CF-DD3765A57316}"/>
    <dgm:cxn modelId="{CE2F015A-BC3A-4B01-81F4-8C1B9F8C5F40}" type="presOf" srcId="{6D71097A-2E3E-4DCE-9FF3-0139D6C730A6}" destId="{C467CFC7-3097-4FD0-AEB4-3BF5CCD5DF89}" srcOrd="0" destOrd="0" presId="urn:microsoft.com/office/officeart/2005/8/layout/radial2"/>
    <dgm:cxn modelId="{1E9723BA-0702-44E7-B305-744B1279BE86}" type="presOf" srcId="{6F11BA79-E89B-4B9F-AA8C-0CCF8F18CF85}" destId="{B78A68C3-317C-4FE1-B0B4-55BFD4E5F57A}" srcOrd="0" destOrd="0" presId="urn:microsoft.com/office/officeart/2005/8/layout/radial2"/>
    <dgm:cxn modelId="{75FAD1BD-D4A5-4ACB-ADBC-CF7E312B3966}" type="presOf" srcId="{44E7D71F-F427-46A5-BE0A-78B90C0031F8}" destId="{D546B9F6-6683-4CE4-B073-EFF4F382804E}" srcOrd="0" destOrd="0" presId="urn:microsoft.com/office/officeart/2005/8/layout/radial2"/>
    <dgm:cxn modelId="{0B5B1142-CB2A-408F-9A72-856E11C48CC9}" srcId="{6D71097A-2E3E-4DCE-9FF3-0139D6C730A6}" destId="{44E7D71F-F427-46A5-BE0A-78B90C0031F8}" srcOrd="0" destOrd="0" parTransId="{6E83EF49-1589-4597-9704-E1D70B0AA364}" sibTransId="{FF7389BC-E613-476C-BF38-84761E737498}"/>
    <dgm:cxn modelId="{747C4C23-F1EB-4D5B-A4FC-3B607CA77BA4}" srcId="{D7820F85-E65E-415F-9A92-6573D673DDB1}" destId="{5D85E15C-30F3-4497-ADA8-E2D2DDF712B7}" srcOrd="0" destOrd="0" parTransId="{98A47C28-89BA-4070-9C3F-905A475A8BA5}" sibTransId="{AE285854-689D-4DBA-BF5D-CCF0F1F2D198}"/>
    <dgm:cxn modelId="{E2A7119E-5B91-42A1-91B3-6999C8334941}" type="presOf" srcId="{11E58E74-8CA1-4F7D-A463-79948CDBF0BF}" destId="{DDB719DA-1A57-4A78-853C-BDA040F1D1E2}" srcOrd="0" destOrd="0" presId="urn:microsoft.com/office/officeart/2005/8/layout/radial2"/>
    <dgm:cxn modelId="{48E9AD5C-48E3-4252-AE1C-964E0C6A5C85}" type="presOf" srcId="{E3A1D492-D396-4695-8734-21392DC4342F}" destId="{D1425291-F093-481E-B99F-C7890D691BB9}" srcOrd="0" destOrd="0" presId="urn:microsoft.com/office/officeart/2005/8/layout/radial2"/>
    <dgm:cxn modelId="{24871EDA-6133-4DA3-BD04-64F305DA7893}" type="presOf" srcId="{40C88830-5807-46FF-9703-927A54F4257A}" destId="{B353BD87-EF27-417D-9254-E6FA6BA8EB68}" srcOrd="0" destOrd="0" presId="urn:microsoft.com/office/officeart/2005/8/layout/radial2"/>
    <dgm:cxn modelId="{1D8EA9C8-BA91-4FC3-856B-89833BA4DC97}" type="presOf" srcId="{FA7D2E7D-696A-4BD1-B101-9E0D563DA534}" destId="{FCA929BF-FEFE-4D89-8FE3-EF9BDFFE38BC}" srcOrd="0" destOrd="0" presId="urn:microsoft.com/office/officeart/2005/8/layout/radial2"/>
    <dgm:cxn modelId="{67CFFB34-96D9-4B2F-8561-8BD96864081E}" type="presOf" srcId="{D7820F85-E65E-415F-9A92-6573D673DDB1}" destId="{15101842-1AE8-45BB-9B9A-C18037383E6F}" srcOrd="0" destOrd="0" presId="urn:microsoft.com/office/officeart/2005/8/layout/radial2"/>
    <dgm:cxn modelId="{7784156F-4AD9-45A4-8B78-C121EBE92CA1}" type="presOf" srcId="{5D85E15C-30F3-4497-ADA8-E2D2DDF712B7}" destId="{70CCB789-9233-4422-A0E7-2EAAD725FB19}" srcOrd="0" destOrd="0" presId="urn:microsoft.com/office/officeart/2005/8/layout/radial2"/>
    <dgm:cxn modelId="{EC02406A-126E-4329-9560-2E493D7B43F0}" srcId="{41A9A1BD-9608-4599-AE24-5DF315C80AB6}" destId="{F36F45B1-4D94-4195-976A-DCDC6898877F}" srcOrd="0" destOrd="0" parTransId="{E6B38B93-DF78-4517-AD5C-DAD84193F2DB}" sibTransId="{5F4BC54F-1DD2-45FA-85E1-94DD7A7F3C3E}"/>
    <dgm:cxn modelId="{6F7F790B-0458-4BA6-81FD-4F8AF2CB16D8}" srcId="{11E58E74-8CA1-4F7D-A463-79948CDBF0BF}" destId="{41A9A1BD-9608-4599-AE24-5DF315C80AB6}" srcOrd="2" destOrd="0" parTransId="{E6CF6A94-CE59-47EF-9DD6-E9EC9F5E1F5B}" sibTransId="{9509D515-9169-4752-B0DF-41265494C5DE}"/>
    <dgm:cxn modelId="{2F337F74-F1FD-4964-8DD5-D53655B27F4A}" srcId="{11E58E74-8CA1-4F7D-A463-79948CDBF0BF}" destId="{6F11BA79-E89B-4B9F-AA8C-0CCF8F18CF85}" srcOrd="3" destOrd="0" parTransId="{E3A1D492-D396-4695-8734-21392DC4342F}" sibTransId="{2ECFE78C-D6E7-4EE9-8A18-D2D898C49C10}"/>
    <dgm:cxn modelId="{2C47FEB4-3D51-4D9C-B51B-A2542CBD4952}" type="presOf" srcId="{1FF5395F-9B86-4C0E-98F3-F4786B72AFF4}" destId="{8A870C77-3614-45D6-9BD3-C864F747C1AA}" srcOrd="0" destOrd="0" presId="urn:microsoft.com/office/officeart/2005/8/layout/radial2"/>
    <dgm:cxn modelId="{D4192B27-4289-4E97-AD6B-BFCE6CA7984C}" type="presOf" srcId="{41A9A1BD-9608-4599-AE24-5DF315C80AB6}" destId="{7835C62D-4EF9-4E34-9D45-5CA84DA59E01}" srcOrd="0" destOrd="0" presId="urn:microsoft.com/office/officeart/2005/8/layout/radial2"/>
    <dgm:cxn modelId="{D155A10E-07ED-4A03-ADE4-4FA9ED3AE97C}" srcId="{11E58E74-8CA1-4F7D-A463-79948CDBF0BF}" destId="{D7820F85-E65E-415F-9A92-6573D673DDB1}" srcOrd="1" destOrd="0" parTransId="{1FF5395F-9B86-4C0E-98F3-F4786B72AFF4}" sibTransId="{EF75F04B-B66F-442C-8B16-FD1F88AECECC}"/>
    <dgm:cxn modelId="{5A97BAB5-61A0-44B0-9822-CF40295F4329}" srcId="{11E58E74-8CA1-4F7D-A463-79948CDBF0BF}" destId="{6D71097A-2E3E-4DCE-9FF3-0139D6C730A6}" srcOrd="0" destOrd="0" parTransId="{40C88830-5807-46FF-9703-927A54F4257A}" sibTransId="{0F36E5EB-FC3A-4062-ADB5-75B2A5960017}"/>
    <dgm:cxn modelId="{3854A5B5-B90B-4B6A-B2E2-6796F89100AC}" type="presOf" srcId="{F36F45B1-4D94-4195-976A-DCDC6898877F}" destId="{9A60667A-76AC-4FCB-9052-7CBA2AFFC35A}" srcOrd="0" destOrd="0" presId="urn:microsoft.com/office/officeart/2005/8/layout/radial2"/>
    <dgm:cxn modelId="{83E1D70C-70FF-44F5-A55C-CB98C75686D7}" type="presParOf" srcId="{DDB719DA-1A57-4A78-853C-BDA040F1D1E2}" destId="{F045646C-8FDD-40C0-AF0C-21E642FD76CE}" srcOrd="0" destOrd="0" presId="urn:microsoft.com/office/officeart/2005/8/layout/radial2"/>
    <dgm:cxn modelId="{EFED23E3-6194-4EFA-9FC7-D695DFF12639}" type="presParOf" srcId="{F045646C-8FDD-40C0-AF0C-21E642FD76CE}" destId="{30692C3B-C648-4FC4-8A3C-B185F4983B8B}" srcOrd="0" destOrd="0" presId="urn:microsoft.com/office/officeart/2005/8/layout/radial2"/>
    <dgm:cxn modelId="{FB1DD704-F44D-4CA3-9809-4BA12F9AFAAF}" type="presParOf" srcId="{30692C3B-C648-4FC4-8A3C-B185F4983B8B}" destId="{8E0475CC-9C10-4EDA-AE7F-847924357C18}" srcOrd="0" destOrd="0" presId="urn:microsoft.com/office/officeart/2005/8/layout/radial2"/>
    <dgm:cxn modelId="{28E82440-16FA-4E21-B9D3-FD2FB0407F72}" type="presParOf" srcId="{30692C3B-C648-4FC4-8A3C-B185F4983B8B}" destId="{A0308814-673D-489C-B026-8424E4E9BA74}" srcOrd="1" destOrd="0" presId="urn:microsoft.com/office/officeart/2005/8/layout/radial2"/>
    <dgm:cxn modelId="{A1A0E012-38C3-43BB-95A1-39D67C349B82}" type="presParOf" srcId="{F045646C-8FDD-40C0-AF0C-21E642FD76CE}" destId="{B353BD87-EF27-417D-9254-E6FA6BA8EB68}" srcOrd="1" destOrd="0" presId="urn:microsoft.com/office/officeart/2005/8/layout/radial2"/>
    <dgm:cxn modelId="{4695B9E6-6ADB-49B0-9DDF-6AA21DA5E441}" type="presParOf" srcId="{F045646C-8FDD-40C0-AF0C-21E642FD76CE}" destId="{EDB96BCF-9C9B-4DD5-A1F8-CC4ED78B2A13}" srcOrd="2" destOrd="0" presId="urn:microsoft.com/office/officeart/2005/8/layout/radial2"/>
    <dgm:cxn modelId="{422AA084-9C85-43EC-B5BD-BB50A3F22EFA}" type="presParOf" srcId="{EDB96BCF-9C9B-4DD5-A1F8-CC4ED78B2A13}" destId="{C467CFC7-3097-4FD0-AEB4-3BF5CCD5DF89}" srcOrd="0" destOrd="0" presId="urn:microsoft.com/office/officeart/2005/8/layout/radial2"/>
    <dgm:cxn modelId="{E9417109-DE55-43FE-8EE2-B88ADD774EC0}" type="presParOf" srcId="{EDB96BCF-9C9B-4DD5-A1F8-CC4ED78B2A13}" destId="{D546B9F6-6683-4CE4-B073-EFF4F382804E}" srcOrd="1" destOrd="0" presId="urn:microsoft.com/office/officeart/2005/8/layout/radial2"/>
    <dgm:cxn modelId="{3F3A8093-CD78-4F4F-BA6E-D24838EF60AB}" type="presParOf" srcId="{F045646C-8FDD-40C0-AF0C-21E642FD76CE}" destId="{8A870C77-3614-45D6-9BD3-C864F747C1AA}" srcOrd="3" destOrd="0" presId="urn:microsoft.com/office/officeart/2005/8/layout/radial2"/>
    <dgm:cxn modelId="{964EDB50-9617-4B1F-BE1B-757344EC9AB4}" type="presParOf" srcId="{F045646C-8FDD-40C0-AF0C-21E642FD76CE}" destId="{E55A76B1-68AF-4237-81BC-538666BC4538}" srcOrd="4" destOrd="0" presId="urn:microsoft.com/office/officeart/2005/8/layout/radial2"/>
    <dgm:cxn modelId="{13117BDC-ABA3-405F-BB49-91C31D9E396F}" type="presParOf" srcId="{E55A76B1-68AF-4237-81BC-538666BC4538}" destId="{15101842-1AE8-45BB-9B9A-C18037383E6F}" srcOrd="0" destOrd="0" presId="urn:microsoft.com/office/officeart/2005/8/layout/radial2"/>
    <dgm:cxn modelId="{6F71E0CC-B668-4B0D-802A-CDE66D415F83}" type="presParOf" srcId="{E55A76B1-68AF-4237-81BC-538666BC4538}" destId="{70CCB789-9233-4422-A0E7-2EAAD725FB19}" srcOrd="1" destOrd="0" presId="urn:microsoft.com/office/officeart/2005/8/layout/radial2"/>
    <dgm:cxn modelId="{70515B90-1833-4A04-8861-3DDC85E278F8}" type="presParOf" srcId="{F045646C-8FDD-40C0-AF0C-21E642FD76CE}" destId="{411A5629-BA4C-473F-985A-A8A7DBEF9545}" srcOrd="5" destOrd="0" presId="urn:microsoft.com/office/officeart/2005/8/layout/radial2"/>
    <dgm:cxn modelId="{A2E6777D-CA6E-4AEE-AF95-54563FA09413}" type="presParOf" srcId="{F045646C-8FDD-40C0-AF0C-21E642FD76CE}" destId="{A1CA40FE-DDB1-47E2-8FCE-A0B31A290232}" srcOrd="6" destOrd="0" presId="urn:microsoft.com/office/officeart/2005/8/layout/radial2"/>
    <dgm:cxn modelId="{36EAEB9E-27E0-408E-8CF4-4C9DF1C84A83}" type="presParOf" srcId="{A1CA40FE-DDB1-47E2-8FCE-A0B31A290232}" destId="{7835C62D-4EF9-4E34-9D45-5CA84DA59E01}" srcOrd="0" destOrd="0" presId="urn:microsoft.com/office/officeart/2005/8/layout/radial2"/>
    <dgm:cxn modelId="{F83811F8-9396-4391-B278-8989FF8E89D7}" type="presParOf" srcId="{A1CA40FE-DDB1-47E2-8FCE-A0B31A290232}" destId="{9A60667A-76AC-4FCB-9052-7CBA2AFFC35A}" srcOrd="1" destOrd="0" presId="urn:microsoft.com/office/officeart/2005/8/layout/radial2"/>
    <dgm:cxn modelId="{D5A7F509-7721-4D25-950B-FE812C6F1C67}" type="presParOf" srcId="{F045646C-8FDD-40C0-AF0C-21E642FD76CE}" destId="{D1425291-F093-481E-B99F-C7890D691BB9}" srcOrd="7" destOrd="0" presId="urn:microsoft.com/office/officeart/2005/8/layout/radial2"/>
    <dgm:cxn modelId="{58895028-9F2C-4C36-928C-533334EC1721}" type="presParOf" srcId="{F045646C-8FDD-40C0-AF0C-21E642FD76CE}" destId="{EDCEA0A1-3C22-4287-8488-5BD257DB903C}" srcOrd="8" destOrd="0" presId="urn:microsoft.com/office/officeart/2005/8/layout/radial2"/>
    <dgm:cxn modelId="{483104B1-BDF2-4866-98D3-9902144DAE21}" type="presParOf" srcId="{EDCEA0A1-3C22-4287-8488-5BD257DB903C}" destId="{B78A68C3-317C-4FE1-B0B4-55BFD4E5F57A}" srcOrd="0" destOrd="0" presId="urn:microsoft.com/office/officeart/2005/8/layout/radial2"/>
    <dgm:cxn modelId="{E51A0023-518F-4576-BE7F-05B844ECAB4D}" type="presParOf" srcId="{EDCEA0A1-3C22-4287-8488-5BD257DB903C}" destId="{FCA929BF-FEFE-4D89-8FE3-EF9BDFFE38B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425291-F093-481E-B99F-C7890D691BB9}">
      <dsp:nvSpPr>
        <dsp:cNvPr id="0" name=""/>
        <dsp:cNvSpPr/>
      </dsp:nvSpPr>
      <dsp:spPr>
        <a:xfrm rot="3681715">
          <a:off x="2196686" y="2829689"/>
          <a:ext cx="747119" cy="39287"/>
        </a:xfrm>
        <a:custGeom>
          <a:avLst/>
          <a:gdLst/>
          <a:ahLst/>
          <a:cxnLst/>
          <a:rect l="0" t="0" r="0" b="0"/>
          <a:pathLst>
            <a:path>
              <a:moveTo>
                <a:pt x="0" y="19643"/>
              </a:moveTo>
              <a:lnTo>
                <a:pt x="747119" y="196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1A5629-BA4C-473F-985A-A8A7DBEF9545}">
      <dsp:nvSpPr>
        <dsp:cNvPr id="0" name=""/>
        <dsp:cNvSpPr/>
      </dsp:nvSpPr>
      <dsp:spPr>
        <a:xfrm rot="1311927">
          <a:off x="2606524" y="2292029"/>
          <a:ext cx="534645" cy="39287"/>
        </a:xfrm>
        <a:custGeom>
          <a:avLst/>
          <a:gdLst/>
          <a:ahLst/>
          <a:cxnLst/>
          <a:rect l="0" t="0" r="0" b="0"/>
          <a:pathLst>
            <a:path>
              <a:moveTo>
                <a:pt x="0" y="19643"/>
              </a:moveTo>
              <a:lnTo>
                <a:pt x="534645" y="196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70C77-3614-45D6-9BD3-C864F747C1AA}">
      <dsp:nvSpPr>
        <dsp:cNvPr id="0" name=""/>
        <dsp:cNvSpPr/>
      </dsp:nvSpPr>
      <dsp:spPr>
        <a:xfrm rot="20288073">
          <a:off x="2606524" y="1678199"/>
          <a:ext cx="534645" cy="39287"/>
        </a:xfrm>
        <a:custGeom>
          <a:avLst/>
          <a:gdLst/>
          <a:ahLst/>
          <a:cxnLst/>
          <a:rect l="0" t="0" r="0" b="0"/>
          <a:pathLst>
            <a:path>
              <a:moveTo>
                <a:pt x="0" y="19643"/>
              </a:moveTo>
              <a:lnTo>
                <a:pt x="534645" y="196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3BD87-EF27-417D-9254-E6FA6BA8EB68}">
      <dsp:nvSpPr>
        <dsp:cNvPr id="0" name=""/>
        <dsp:cNvSpPr/>
      </dsp:nvSpPr>
      <dsp:spPr>
        <a:xfrm rot="17918285">
          <a:off x="2196686" y="1140539"/>
          <a:ext cx="747119" cy="39287"/>
        </a:xfrm>
        <a:custGeom>
          <a:avLst/>
          <a:gdLst/>
          <a:ahLst/>
          <a:cxnLst/>
          <a:rect l="0" t="0" r="0" b="0"/>
          <a:pathLst>
            <a:path>
              <a:moveTo>
                <a:pt x="0" y="19643"/>
              </a:moveTo>
              <a:lnTo>
                <a:pt x="747119" y="196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08814-673D-489C-B026-8424E4E9BA74}">
      <dsp:nvSpPr>
        <dsp:cNvPr id="0" name=""/>
        <dsp:cNvSpPr/>
      </dsp:nvSpPr>
      <dsp:spPr>
        <a:xfrm>
          <a:off x="1080837" y="1049057"/>
          <a:ext cx="1476327" cy="1476327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67CFC7-3097-4FD0-AEB4-3BF5CCD5DF89}">
      <dsp:nvSpPr>
        <dsp:cNvPr id="0" name=""/>
        <dsp:cNvSpPr/>
      </dsp:nvSpPr>
      <dsp:spPr>
        <a:xfrm>
          <a:off x="2518656" y="708"/>
          <a:ext cx="885796" cy="885796"/>
        </a:xfrm>
        <a:prstGeom prst="ellipse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/>
            <a:t>巡</a:t>
          </a:r>
          <a:endParaRPr lang="zh-TW" sz="3700" kern="1200" dirty="0"/>
        </a:p>
      </dsp:txBody>
      <dsp:txXfrm>
        <a:off x="2648378" y="130430"/>
        <a:ext cx="626352" cy="626352"/>
      </dsp:txXfrm>
    </dsp:sp>
    <dsp:sp modelId="{D546B9F6-6683-4CE4-B073-EFF4F382804E}">
      <dsp:nvSpPr>
        <dsp:cNvPr id="0" name=""/>
        <dsp:cNvSpPr/>
      </dsp:nvSpPr>
      <dsp:spPr>
        <a:xfrm>
          <a:off x="3493032" y="708"/>
          <a:ext cx="1328695" cy="885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巡檢容器</a:t>
          </a:r>
          <a:endParaRPr lang="zh-TW" sz="2900" kern="1200" dirty="0"/>
        </a:p>
      </dsp:txBody>
      <dsp:txXfrm>
        <a:off x="3493032" y="708"/>
        <a:ext cx="1328695" cy="885796"/>
      </dsp:txXfrm>
    </dsp:sp>
    <dsp:sp modelId="{15101842-1AE8-45BB-9B9A-C18037383E6F}">
      <dsp:nvSpPr>
        <dsp:cNvPr id="0" name=""/>
        <dsp:cNvSpPr/>
      </dsp:nvSpPr>
      <dsp:spPr>
        <a:xfrm>
          <a:off x="3090077" y="990438"/>
          <a:ext cx="885796" cy="885796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/>
            <a:t>倒</a:t>
          </a:r>
          <a:endParaRPr lang="zh-TW" sz="3700" kern="1200" dirty="0"/>
        </a:p>
      </dsp:txBody>
      <dsp:txXfrm>
        <a:off x="3219799" y="1120160"/>
        <a:ext cx="626352" cy="626352"/>
      </dsp:txXfrm>
    </dsp:sp>
    <dsp:sp modelId="{70CCB789-9233-4422-A0E7-2EAAD725FB19}">
      <dsp:nvSpPr>
        <dsp:cNvPr id="0" name=""/>
        <dsp:cNvSpPr/>
      </dsp:nvSpPr>
      <dsp:spPr>
        <a:xfrm>
          <a:off x="4064454" y="990438"/>
          <a:ext cx="1328695" cy="885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倒掉積水</a:t>
          </a:r>
          <a:endParaRPr lang="zh-TW" sz="2900" kern="1200" dirty="0"/>
        </a:p>
      </dsp:txBody>
      <dsp:txXfrm>
        <a:off x="4064454" y="990438"/>
        <a:ext cx="1328695" cy="885796"/>
      </dsp:txXfrm>
    </dsp:sp>
    <dsp:sp modelId="{7835C62D-4EF9-4E34-9D45-5CA84DA59E01}">
      <dsp:nvSpPr>
        <dsp:cNvPr id="0" name=""/>
        <dsp:cNvSpPr/>
      </dsp:nvSpPr>
      <dsp:spPr>
        <a:xfrm>
          <a:off x="3090077" y="2133280"/>
          <a:ext cx="885796" cy="885796"/>
        </a:xfrm>
        <a:prstGeom prst="ellipse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/>
            <a:t>清</a:t>
          </a:r>
          <a:endParaRPr lang="zh-TW" sz="3700" kern="1200" dirty="0"/>
        </a:p>
      </dsp:txBody>
      <dsp:txXfrm>
        <a:off x="3219799" y="2263002"/>
        <a:ext cx="626352" cy="626352"/>
      </dsp:txXfrm>
    </dsp:sp>
    <dsp:sp modelId="{9A60667A-76AC-4FCB-9052-7CBA2AFFC35A}">
      <dsp:nvSpPr>
        <dsp:cNvPr id="0" name=""/>
        <dsp:cNvSpPr/>
      </dsp:nvSpPr>
      <dsp:spPr>
        <a:xfrm>
          <a:off x="4064454" y="2133280"/>
          <a:ext cx="1328695" cy="885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清潔容器</a:t>
          </a:r>
          <a:endParaRPr lang="zh-TW" sz="2900" kern="1200" dirty="0"/>
        </a:p>
      </dsp:txBody>
      <dsp:txXfrm>
        <a:off x="4064454" y="2133280"/>
        <a:ext cx="1328695" cy="885796"/>
      </dsp:txXfrm>
    </dsp:sp>
    <dsp:sp modelId="{B78A68C3-317C-4FE1-B0B4-55BFD4E5F57A}">
      <dsp:nvSpPr>
        <dsp:cNvPr id="0" name=""/>
        <dsp:cNvSpPr/>
      </dsp:nvSpPr>
      <dsp:spPr>
        <a:xfrm>
          <a:off x="2518656" y="3123011"/>
          <a:ext cx="885796" cy="885796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smtClean="0"/>
            <a:t>刷</a:t>
          </a:r>
          <a:endParaRPr lang="zh-TW" sz="3700" kern="1200"/>
        </a:p>
      </dsp:txBody>
      <dsp:txXfrm>
        <a:off x="2648378" y="3252733"/>
        <a:ext cx="626352" cy="626352"/>
      </dsp:txXfrm>
    </dsp:sp>
    <dsp:sp modelId="{FCA929BF-FEFE-4D89-8FE3-EF9BDFFE38BC}">
      <dsp:nvSpPr>
        <dsp:cNvPr id="0" name=""/>
        <dsp:cNvSpPr/>
      </dsp:nvSpPr>
      <dsp:spPr>
        <a:xfrm>
          <a:off x="3493032" y="3123011"/>
          <a:ext cx="1328695" cy="885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刷除蟲卵</a:t>
          </a:r>
          <a:endParaRPr lang="zh-TW" sz="2900" kern="1200" dirty="0"/>
        </a:p>
      </dsp:txBody>
      <dsp:txXfrm>
        <a:off x="3493032" y="3123011"/>
        <a:ext cx="1328695" cy="885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登革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44192" y="2854378"/>
            <a:ext cx="3437077" cy="3393105"/>
          </a:xfrm>
          <a:prstGeom prst="noSmoking">
            <a:avLst>
              <a:gd name="adj" fmla="val 8755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761" b="97276" l="2146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37610" y="3006307"/>
            <a:ext cx="1977353" cy="1635772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761" b="97276" l="2146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402" y="4217952"/>
            <a:ext cx="1977353" cy="163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095923488"/>
              </p:ext>
            </p:extLst>
          </p:nvPr>
        </p:nvGraphicFramePr>
        <p:xfrm>
          <a:off x="1711234" y="1763487"/>
          <a:ext cx="6764026" cy="4009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91942" y="4905990"/>
            <a:ext cx="2507673" cy="1074831"/>
          </a:xfrm>
          <a:prstGeom prst="rightArrow">
            <a:avLst>
              <a:gd name="adj1" fmla="val 65468"/>
              <a:gd name="adj2" fmla="val 87651"/>
            </a:avLst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79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2019-10-15T03:01:11Z</dcterms:modified>
</cp:coreProperties>
</file>