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06489C-B990-4CE0-88DD-404013837FA8}" type="doc">
      <dgm:prSet loTypeId="urn:microsoft.com/office/officeart/2005/8/layout/radial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615BE69A-A8AC-431C-8E2F-DE73960D7ECD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8AFFC67C-AC1C-4BA3-ADBF-E63DB415079F}" type="parTrans" cxnId="{0B361C42-3CDB-491E-9D71-6F91DD8161C9}">
      <dgm:prSet/>
      <dgm:spPr/>
      <dgm:t>
        <a:bodyPr/>
        <a:lstStyle/>
        <a:p>
          <a:endParaRPr lang="zh-TW" altLang="en-US"/>
        </a:p>
      </dgm:t>
    </dgm:pt>
    <dgm:pt modelId="{DB0C9B95-A5F3-40EE-ABDB-403A5F49B370}" type="sibTrans" cxnId="{0B361C42-3CDB-491E-9D71-6F91DD8161C9}">
      <dgm:prSet/>
      <dgm:spPr/>
      <dgm:t>
        <a:bodyPr/>
        <a:lstStyle/>
        <a:p>
          <a:endParaRPr lang="zh-TW" altLang="en-US"/>
        </a:p>
      </dgm:t>
    </dgm:pt>
    <dgm:pt modelId="{B8C6B695-F44C-4EA6-8550-FE93766B05ED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3EDE1B29-DF03-43EF-B878-C71557966324}" type="parTrans" cxnId="{72EEB373-D556-4BE9-9C82-76AABC62F4B5}">
      <dgm:prSet/>
      <dgm:spPr/>
      <dgm:t>
        <a:bodyPr/>
        <a:lstStyle/>
        <a:p>
          <a:endParaRPr lang="zh-TW" altLang="en-US"/>
        </a:p>
      </dgm:t>
    </dgm:pt>
    <dgm:pt modelId="{E67B682A-AA14-4A71-B93C-5F65D666D36E}" type="sibTrans" cxnId="{72EEB373-D556-4BE9-9C82-76AABC62F4B5}">
      <dgm:prSet/>
      <dgm:spPr/>
      <dgm:t>
        <a:bodyPr/>
        <a:lstStyle/>
        <a:p>
          <a:endParaRPr lang="zh-TW" altLang="en-US"/>
        </a:p>
      </dgm:t>
    </dgm:pt>
    <dgm:pt modelId="{296AFF99-8707-4B18-8523-53EF5C4A065F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F4D2C0CB-9CF6-4ED2-A450-A656EAEBD1D5}" type="parTrans" cxnId="{E8AA3209-8250-436C-844A-7C1CBC793612}">
      <dgm:prSet/>
      <dgm:spPr/>
      <dgm:t>
        <a:bodyPr/>
        <a:lstStyle/>
        <a:p>
          <a:endParaRPr lang="zh-TW" altLang="en-US"/>
        </a:p>
      </dgm:t>
    </dgm:pt>
    <dgm:pt modelId="{92142A1C-0FFA-49A2-8A3B-DC329ABB187A}" type="sibTrans" cxnId="{E8AA3209-8250-436C-844A-7C1CBC793612}">
      <dgm:prSet/>
      <dgm:spPr/>
      <dgm:t>
        <a:bodyPr/>
        <a:lstStyle/>
        <a:p>
          <a:endParaRPr lang="zh-TW" altLang="en-US"/>
        </a:p>
      </dgm:t>
    </dgm:pt>
    <dgm:pt modelId="{9A713963-20EF-47F3-9B4C-4B9230A7CAF0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3DC10322-9551-44D3-81EC-BFF43C389139}" type="parTrans" cxnId="{AD5D1E96-AFC4-4DF4-ADC6-15A70B86D05F}">
      <dgm:prSet/>
      <dgm:spPr/>
      <dgm:t>
        <a:bodyPr/>
        <a:lstStyle/>
        <a:p>
          <a:endParaRPr lang="zh-TW" altLang="en-US"/>
        </a:p>
      </dgm:t>
    </dgm:pt>
    <dgm:pt modelId="{A6A0D50F-5DC7-41B2-9068-1244C00000A6}" type="sibTrans" cxnId="{AD5D1E96-AFC4-4DF4-ADC6-15A70B86D05F}">
      <dgm:prSet/>
      <dgm:spPr/>
      <dgm:t>
        <a:bodyPr/>
        <a:lstStyle/>
        <a:p>
          <a:endParaRPr lang="zh-TW" altLang="en-US"/>
        </a:p>
      </dgm:t>
    </dgm:pt>
    <dgm:pt modelId="{C5331771-1E7A-4728-87DA-9E13B7A15034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9BEB1DCB-FEE4-4E49-89E6-5AA3D6659B70}" type="parTrans" cxnId="{FAEE10B8-0763-47AA-8584-40E6B6EC25B6}">
      <dgm:prSet/>
      <dgm:spPr/>
      <dgm:t>
        <a:bodyPr/>
        <a:lstStyle/>
        <a:p>
          <a:endParaRPr lang="zh-TW" altLang="en-US"/>
        </a:p>
      </dgm:t>
    </dgm:pt>
    <dgm:pt modelId="{73F6957D-60D8-48A5-AF73-41723EF64411}" type="sibTrans" cxnId="{FAEE10B8-0763-47AA-8584-40E6B6EC25B6}">
      <dgm:prSet/>
      <dgm:spPr/>
      <dgm:t>
        <a:bodyPr/>
        <a:lstStyle/>
        <a:p>
          <a:endParaRPr lang="zh-TW" altLang="en-US"/>
        </a:p>
      </dgm:t>
    </dgm:pt>
    <dgm:pt modelId="{FB582404-C5F0-4056-AF16-ECBFD1ED952B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F3EB53E0-3C6F-456A-B126-68C404FC32A8}" type="parTrans" cxnId="{18EC3499-52F3-4013-8528-284E88C250AD}">
      <dgm:prSet/>
      <dgm:spPr/>
      <dgm:t>
        <a:bodyPr/>
        <a:lstStyle/>
        <a:p>
          <a:endParaRPr lang="zh-TW" altLang="en-US"/>
        </a:p>
      </dgm:t>
    </dgm:pt>
    <dgm:pt modelId="{E904C6B3-C9F0-4448-BE43-B858E7EA50F9}" type="sibTrans" cxnId="{18EC3499-52F3-4013-8528-284E88C250AD}">
      <dgm:prSet/>
      <dgm:spPr/>
      <dgm:t>
        <a:bodyPr/>
        <a:lstStyle/>
        <a:p>
          <a:endParaRPr lang="zh-TW" altLang="en-US"/>
        </a:p>
      </dgm:t>
    </dgm:pt>
    <dgm:pt modelId="{44F06C84-B3C2-4A7D-B1B3-BF7D6AFCBB1D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B25649EE-1C2B-425B-809C-0365E5C05083}" type="parTrans" cxnId="{7D941D9C-C8D7-4DE6-B624-B7D4B5D0F9B5}">
      <dgm:prSet/>
      <dgm:spPr/>
      <dgm:t>
        <a:bodyPr/>
        <a:lstStyle/>
        <a:p>
          <a:endParaRPr lang="zh-TW" altLang="en-US"/>
        </a:p>
      </dgm:t>
    </dgm:pt>
    <dgm:pt modelId="{6BDF17FF-D63B-46EB-AC0F-0D4DC875DC81}" type="sibTrans" cxnId="{7D941D9C-C8D7-4DE6-B624-B7D4B5D0F9B5}">
      <dgm:prSet/>
      <dgm:spPr/>
      <dgm:t>
        <a:bodyPr/>
        <a:lstStyle/>
        <a:p>
          <a:endParaRPr lang="zh-TW" altLang="en-US"/>
        </a:p>
      </dgm:t>
    </dgm:pt>
    <dgm:pt modelId="{A11C6416-2560-465B-A38E-15F9B1522244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6C69952F-BEAD-4BBE-91AA-F2B759F391A7}" type="parTrans" cxnId="{474D5804-ACB9-4241-909E-0F56D503F9E8}">
      <dgm:prSet/>
      <dgm:spPr/>
      <dgm:t>
        <a:bodyPr/>
        <a:lstStyle/>
        <a:p>
          <a:endParaRPr lang="zh-TW" altLang="en-US"/>
        </a:p>
      </dgm:t>
    </dgm:pt>
    <dgm:pt modelId="{210ECBDE-2923-47A8-B7EF-1C69F22785B2}" type="sibTrans" cxnId="{474D5804-ACB9-4241-909E-0F56D503F9E8}">
      <dgm:prSet/>
      <dgm:spPr/>
      <dgm:t>
        <a:bodyPr/>
        <a:lstStyle/>
        <a:p>
          <a:endParaRPr lang="zh-TW" altLang="en-US"/>
        </a:p>
      </dgm:t>
    </dgm:pt>
    <dgm:pt modelId="{DA764D00-F441-4DC7-A069-504038CF6FB0}" type="pres">
      <dgm:prSet presAssocID="{BB06489C-B990-4CE0-88DD-404013837FA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1C14294-2864-472B-B877-5DDF211F1B7C}" type="pres">
      <dgm:prSet presAssocID="{BB06489C-B990-4CE0-88DD-404013837FA8}" presName="cycle" presStyleCnt="0"/>
      <dgm:spPr/>
    </dgm:pt>
    <dgm:pt modelId="{60A95D87-C981-4467-82E4-6FC48D71B861}" type="pres">
      <dgm:prSet presAssocID="{BB06489C-B990-4CE0-88DD-404013837FA8}" presName="centerShape" presStyleCnt="0"/>
      <dgm:spPr/>
    </dgm:pt>
    <dgm:pt modelId="{AD3DC1AF-B144-417A-ACCF-6E08B505DBCF}" type="pres">
      <dgm:prSet presAssocID="{BB06489C-B990-4CE0-88DD-404013837FA8}" presName="connSite" presStyleLbl="node1" presStyleIdx="0" presStyleCnt="5"/>
      <dgm:spPr/>
    </dgm:pt>
    <dgm:pt modelId="{64FFDD34-E187-4EEA-A7A3-EAE907F51D0E}" type="pres">
      <dgm:prSet presAssocID="{BB06489C-B990-4CE0-88DD-404013837FA8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9110E5B-9D99-4F5F-B1D2-4D4DADF8B453}" type="pres">
      <dgm:prSet presAssocID="{8AFFC67C-AC1C-4BA3-ADBF-E63DB415079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9220292-93BE-4C83-AC4B-6F494D358A65}" type="pres">
      <dgm:prSet presAssocID="{615BE69A-A8AC-431C-8E2F-DE73960D7ECD}" presName="node" presStyleCnt="0"/>
      <dgm:spPr/>
    </dgm:pt>
    <dgm:pt modelId="{773651BD-067D-48F9-A1AB-46D67CB3F1BC}" type="pres">
      <dgm:prSet presAssocID="{615BE69A-A8AC-431C-8E2F-DE73960D7ECD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CA2366-8991-4C9B-8FEC-0F37698E0976}" type="pres">
      <dgm:prSet presAssocID="{615BE69A-A8AC-431C-8E2F-DE73960D7EC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E11882-8AF8-4952-8AD1-F25088466382}" type="pres">
      <dgm:prSet presAssocID="{F4D2C0CB-9CF6-4ED2-A450-A656EAEBD1D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1F495A5-005E-40D6-BD06-E080688B831C}" type="pres">
      <dgm:prSet presAssocID="{296AFF99-8707-4B18-8523-53EF5C4A065F}" presName="node" presStyleCnt="0"/>
      <dgm:spPr/>
    </dgm:pt>
    <dgm:pt modelId="{99DDA435-1BAC-47D2-A8D6-6BD8213AC7D2}" type="pres">
      <dgm:prSet presAssocID="{296AFF99-8707-4B18-8523-53EF5C4A065F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B50EA0-5CA1-4EAF-989D-26879F3F420A}" type="pres">
      <dgm:prSet presAssocID="{296AFF99-8707-4B18-8523-53EF5C4A065F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F85022-0D2D-4BC3-9849-EA12910926BD}" type="pres">
      <dgm:prSet presAssocID="{9BEB1DCB-FEE4-4E49-89E6-5AA3D6659B7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E913A77-F501-4730-8A53-EA2A7E8489CA}" type="pres">
      <dgm:prSet presAssocID="{C5331771-1E7A-4728-87DA-9E13B7A15034}" presName="node" presStyleCnt="0"/>
      <dgm:spPr/>
    </dgm:pt>
    <dgm:pt modelId="{02674303-0E7D-4A06-B8F2-3F1054BDBE29}" type="pres">
      <dgm:prSet presAssocID="{C5331771-1E7A-4728-87DA-9E13B7A1503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A73B9F-479A-44D6-966F-82727CF1F265}" type="pres">
      <dgm:prSet presAssocID="{C5331771-1E7A-4728-87DA-9E13B7A1503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F0AE2B-831A-4984-980F-6DF17DAA8168}" type="pres">
      <dgm:prSet presAssocID="{B25649EE-1C2B-425B-809C-0365E5C0508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153407E0-70F1-42B7-A287-63E4B222CF1F}" type="pres">
      <dgm:prSet presAssocID="{44F06C84-B3C2-4A7D-B1B3-BF7D6AFCBB1D}" presName="node" presStyleCnt="0"/>
      <dgm:spPr/>
    </dgm:pt>
    <dgm:pt modelId="{1C95AD30-899C-4F57-BD69-01C04AEE0126}" type="pres">
      <dgm:prSet presAssocID="{44F06C84-B3C2-4A7D-B1B3-BF7D6AFCBB1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23FED2-36D3-4F57-BB8E-A27808D07862}" type="pres">
      <dgm:prSet presAssocID="{44F06C84-B3C2-4A7D-B1B3-BF7D6AFCBB1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AF969C6-E578-4D3C-802D-F4F88EBB8B50}" type="presOf" srcId="{9A713963-20EF-47F3-9B4C-4B9230A7CAF0}" destId="{68B50EA0-5CA1-4EAF-989D-26879F3F420A}" srcOrd="0" destOrd="0" presId="urn:microsoft.com/office/officeart/2005/8/layout/radial2"/>
    <dgm:cxn modelId="{DA9A0340-EC54-41B4-B78C-E3D29DB33D7B}" type="presOf" srcId="{A11C6416-2560-465B-A38E-15F9B1522244}" destId="{9E23FED2-36D3-4F57-BB8E-A27808D07862}" srcOrd="0" destOrd="0" presId="urn:microsoft.com/office/officeart/2005/8/layout/radial2"/>
    <dgm:cxn modelId="{FAEE10B8-0763-47AA-8584-40E6B6EC25B6}" srcId="{BB06489C-B990-4CE0-88DD-404013837FA8}" destId="{C5331771-1E7A-4728-87DA-9E13B7A15034}" srcOrd="2" destOrd="0" parTransId="{9BEB1DCB-FEE4-4E49-89E6-5AA3D6659B70}" sibTransId="{73F6957D-60D8-48A5-AF73-41723EF64411}"/>
    <dgm:cxn modelId="{0B361C42-3CDB-491E-9D71-6F91DD8161C9}" srcId="{BB06489C-B990-4CE0-88DD-404013837FA8}" destId="{615BE69A-A8AC-431C-8E2F-DE73960D7ECD}" srcOrd="0" destOrd="0" parTransId="{8AFFC67C-AC1C-4BA3-ADBF-E63DB415079F}" sibTransId="{DB0C9B95-A5F3-40EE-ABDB-403A5F49B370}"/>
    <dgm:cxn modelId="{72EEB373-D556-4BE9-9C82-76AABC62F4B5}" srcId="{615BE69A-A8AC-431C-8E2F-DE73960D7ECD}" destId="{B8C6B695-F44C-4EA6-8550-FE93766B05ED}" srcOrd="0" destOrd="0" parTransId="{3EDE1B29-DF03-43EF-B878-C71557966324}" sibTransId="{E67B682A-AA14-4A71-B93C-5F65D666D36E}"/>
    <dgm:cxn modelId="{BD3F8E61-6C08-42A0-ADFA-A60C662EBCBF}" type="presOf" srcId="{296AFF99-8707-4B18-8523-53EF5C4A065F}" destId="{99DDA435-1BAC-47D2-A8D6-6BD8213AC7D2}" srcOrd="0" destOrd="0" presId="urn:microsoft.com/office/officeart/2005/8/layout/radial2"/>
    <dgm:cxn modelId="{C9E4AAEA-BC51-49D7-858B-1753F5105A02}" type="presOf" srcId="{615BE69A-A8AC-431C-8E2F-DE73960D7ECD}" destId="{773651BD-067D-48F9-A1AB-46D67CB3F1BC}" srcOrd="0" destOrd="0" presId="urn:microsoft.com/office/officeart/2005/8/layout/radial2"/>
    <dgm:cxn modelId="{7F79111A-437A-4DF9-83F7-19760A71F13A}" type="presOf" srcId="{F4D2C0CB-9CF6-4ED2-A450-A656EAEBD1D5}" destId="{57E11882-8AF8-4952-8AD1-F25088466382}" srcOrd="0" destOrd="0" presId="urn:microsoft.com/office/officeart/2005/8/layout/radial2"/>
    <dgm:cxn modelId="{C919AD1A-4B2B-4991-81CD-4A52CD28987B}" type="presOf" srcId="{B25649EE-1C2B-425B-809C-0365E5C05083}" destId="{CBF0AE2B-831A-4984-980F-6DF17DAA8168}" srcOrd="0" destOrd="0" presId="urn:microsoft.com/office/officeart/2005/8/layout/radial2"/>
    <dgm:cxn modelId="{E8AA3209-8250-436C-844A-7C1CBC793612}" srcId="{BB06489C-B990-4CE0-88DD-404013837FA8}" destId="{296AFF99-8707-4B18-8523-53EF5C4A065F}" srcOrd="1" destOrd="0" parTransId="{F4D2C0CB-9CF6-4ED2-A450-A656EAEBD1D5}" sibTransId="{92142A1C-0FFA-49A2-8A3B-DC329ABB187A}"/>
    <dgm:cxn modelId="{AD5D1E96-AFC4-4DF4-ADC6-15A70B86D05F}" srcId="{296AFF99-8707-4B18-8523-53EF5C4A065F}" destId="{9A713963-20EF-47F3-9B4C-4B9230A7CAF0}" srcOrd="0" destOrd="0" parTransId="{3DC10322-9551-44D3-81EC-BFF43C389139}" sibTransId="{A6A0D50F-5DC7-41B2-9068-1244C00000A6}"/>
    <dgm:cxn modelId="{DE05DD73-0F1D-4042-9381-FC0A4A810305}" type="presOf" srcId="{9BEB1DCB-FEE4-4E49-89E6-5AA3D6659B70}" destId="{9CF85022-0D2D-4BC3-9849-EA12910926BD}" srcOrd="0" destOrd="0" presId="urn:microsoft.com/office/officeart/2005/8/layout/radial2"/>
    <dgm:cxn modelId="{5AB3FF97-A7BD-4E14-8462-6A7BC5145D23}" type="presOf" srcId="{8AFFC67C-AC1C-4BA3-ADBF-E63DB415079F}" destId="{29110E5B-9D99-4F5F-B1D2-4D4DADF8B453}" srcOrd="0" destOrd="0" presId="urn:microsoft.com/office/officeart/2005/8/layout/radial2"/>
    <dgm:cxn modelId="{18EC3499-52F3-4013-8528-284E88C250AD}" srcId="{C5331771-1E7A-4728-87DA-9E13B7A15034}" destId="{FB582404-C5F0-4056-AF16-ECBFD1ED952B}" srcOrd="0" destOrd="0" parTransId="{F3EB53E0-3C6F-456A-B126-68C404FC32A8}" sibTransId="{E904C6B3-C9F0-4448-BE43-B858E7EA50F9}"/>
    <dgm:cxn modelId="{94D5A934-588D-4F80-BFA9-D8E7A954079B}" type="presOf" srcId="{C5331771-1E7A-4728-87DA-9E13B7A15034}" destId="{02674303-0E7D-4A06-B8F2-3F1054BDBE29}" srcOrd="0" destOrd="0" presId="urn:microsoft.com/office/officeart/2005/8/layout/radial2"/>
    <dgm:cxn modelId="{5ACBB62D-8249-40D8-B77D-B8F6FD6C4864}" type="presOf" srcId="{B8C6B695-F44C-4EA6-8550-FE93766B05ED}" destId="{FBCA2366-8991-4C9B-8FEC-0F37698E0976}" srcOrd="0" destOrd="0" presId="urn:microsoft.com/office/officeart/2005/8/layout/radial2"/>
    <dgm:cxn modelId="{A30975F3-E421-449C-AA6A-5463BD055505}" type="presOf" srcId="{FB582404-C5F0-4056-AF16-ECBFD1ED952B}" destId="{8CA73B9F-479A-44D6-966F-82727CF1F265}" srcOrd="0" destOrd="0" presId="urn:microsoft.com/office/officeart/2005/8/layout/radial2"/>
    <dgm:cxn modelId="{7D941D9C-C8D7-4DE6-B624-B7D4B5D0F9B5}" srcId="{BB06489C-B990-4CE0-88DD-404013837FA8}" destId="{44F06C84-B3C2-4A7D-B1B3-BF7D6AFCBB1D}" srcOrd="3" destOrd="0" parTransId="{B25649EE-1C2B-425B-809C-0365E5C05083}" sibTransId="{6BDF17FF-D63B-46EB-AC0F-0D4DC875DC81}"/>
    <dgm:cxn modelId="{6C4622AF-8C5E-4FEC-8B8A-F24F55D115DF}" type="presOf" srcId="{44F06C84-B3C2-4A7D-B1B3-BF7D6AFCBB1D}" destId="{1C95AD30-899C-4F57-BD69-01C04AEE0126}" srcOrd="0" destOrd="0" presId="urn:microsoft.com/office/officeart/2005/8/layout/radial2"/>
    <dgm:cxn modelId="{FEC58583-02F4-4491-B693-E254B52A7765}" type="presOf" srcId="{BB06489C-B990-4CE0-88DD-404013837FA8}" destId="{DA764D00-F441-4DC7-A069-504038CF6FB0}" srcOrd="0" destOrd="0" presId="urn:microsoft.com/office/officeart/2005/8/layout/radial2"/>
    <dgm:cxn modelId="{474D5804-ACB9-4241-909E-0F56D503F9E8}" srcId="{44F06C84-B3C2-4A7D-B1B3-BF7D6AFCBB1D}" destId="{A11C6416-2560-465B-A38E-15F9B1522244}" srcOrd="0" destOrd="0" parTransId="{6C69952F-BEAD-4BBE-91AA-F2B759F391A7}" sibTransId="{210ECBDE-2923-47A8-B7EF-1C69F22785B2}"/>
    <dgm:cxn modelId="{A3BE54DD-2F47-47B6-B759-2D95B1171A50}" type="presParOf" srcId="{DA764D00-F441-4DC7-A069-504038CF6FB0}" destId="{A1C14294-2864-472B-B877-5DDF211F1B7C}" srcOrd="0" destOrd="0" presId="urn:microsoft.com/office/officeart/2005/8/layout/radial2"/>
    <dgm:cxn modelId="{30177120-D32A-494A-A829-9FE9BE4CA7DF}" type="presParOf" srcId="{A1C14294-2864-472B-B877-5DDF211F1B7C}" destId="{60A95D87-C981-4467-82E4-6FC48D71B861}" srcOrd="0" destOrd="0" presId="urn:microsoft.com/office/officeart/2005/8/layout/radial2"/>
    <dgm:cxn modelId="{DD0683F4-1C5A-48E2-88DD-21E119E93C74}" type="presParOf" srcId="{60A95D87-C981-4467-82E4-6FC48D71B861}" destId="{AD3DC1AF-B144-417A-ACCF-6E08B505DBCF}" srcOrd="0" destOrd="0" presId="urn:microsoft.com/office/officeart/2005/8/layout/radial2"/>
    <dgm:cxn modelId="{20F071F9-58CE-48C5-89C3-87CA5A5BEDF1}" type="presParOf" srcId="{60A95D87-C981-4467-82E4-6FC48D71B861}" destId="{64FFDD34-E187-4EEA-A7A3-EAE907F51D0E}" srcOrd="1" destOrd="0" presId="urn:microsoft.com/office/officeart/2005/8/layout/radial2"/>
    <dgm:cxn modelId="{8BA8C60D-8EF9-4C78-B279-AEFA41C69896}" type="presParOf" srcId="{A1C14294-2864-472B-B877-5DDF211F1B7C}" destId="{29110E5B-9D99-4F5F-B1D2-4D4DADF8B453}" srcOrd="1" destOrd="0" presId="urn:microsoft.com/office/officeart/2005/8/layout/radial2"/>
    <dgm:cxn modelId="{1C9F4379-7C7F-4E13-9F2F-1AA9E6CF46E2}" type="presParOf" srcId="{A1C14294-2864-472B-B877-5DDF211F1B7C}" destId="{C9220292-93BE-4C83-AC4B-6F494D358A65}" srcOrd="2" destOrd="0" presId="urn:microsoft.com/office/officeart/2005/8/layout/radial2"/>
    <dgm:cxn modelId="{9305B125-4F0B-46BE-9FC7-D7992AAC0737}" type="presParOf" srcId="{C9220292-93BE-4C83-AC4B-6F494D358A65}" destId="{773651BD-067D-48F9-A1AB-46D67CB3F1BC}" srcOrd="0" destOrd="0" presId="urn:microsoft.com/office/officeart/2005/8/layout/radial2"/>
    <dgm:cxn modelId="{DFB76BBA-B7D6-4763-BFDD-A90FB669C4EF}" type="presParOf" srcId="{C9220292-93BE-4C83-AC4B-6F494D358A65}" destId="{FBCA2366-8991-4C9B-8FEC-0F37698E0976}" srcOrd="1" destOrd="0" presId="urn:microsoft.com/office/officeart/2005/8/layout/radial2"/>
    <dgm:cxn modelId="{CED77E22-2DA5-4397-9E9D-46BE06548B93}" type="presParOf" srcId="{A1C14294-2864-472B-B877-5DDF211F1B7C}" destId="{57E11882-8AF8-4952-8AD1-F25088466382}" srcOrd="3" destOrd="0" presId="urn:microsoft.com/office/officeart/2005/8/layout/radial2"/>
    <dgm:cxn modelId="{89E43E49-EF77-4E1D-BF74-5B8F68C3A55D}" type="presParOf" srcId="{A1C14294-2864-472B-B877-5DDF211F1B7C}" destId="{A1F495A5-005E-40D6-BD06-E080688B831C}" srcOrd="4" destOrd="0" presId="urn:microsoft.com/office/officeart/2005/8/layout/radial2"/>
    <dgm:cxn modelId="{6B4F4037-E3B5-4ECC-B837-E2E5F10823B8}" type="presParOf" srcId="{A1F495A5-005E-40D6-BD06-E080688B831C}" destId="{99DDA435-1BAC-47D2-A8D6-6BD8213AC7D2}" srcOrd="0" destOrd="0" presId="urn:microsoft.com/office/officeart/2005/8/layout/radial2"/>
    <dgm:cxn modelId="{1563D7E9-5735-4EF3-A2D7-ABE15CDCD2E7}" type="presParOf" srcId="{A1F495A5-005E-40D6-BD06-E080688B831C}" destId="{68B50EA0-5CA1-4EAF-989D-26879F3F420A}" srcOrd="1" destOrd="0" presId="urn:microsoft.com/office/officeart/2005/8/layout/radial2"/>
    <dgm:cxn modelId="{45D169DF-5A59-4DD2-A964-708ACCDBDEF8}" type="presParOf" srcId="{A1C14294-2864-472B-B877-5DDF211F1B7C}" destId="{9CF85022-0D2D-4BC3-9849-EA12910926BD}" srcOrd="5" destOrd="0" presId="urn:microsoft.com/office/officeart/2005/8/layout/radial2"/>
    <dgm:cxn modelId="{ED5B8E14-A28E-42A0-B5A8-2D11526AEBCB}" type="presParOf" srcId="{A1C14294-2864-472B-B877-5DDF211F1B7C}" destId="{9E913A77-F501-4730-8A53-EA2A7E8489CA}" srcOrd="6" destOrd="0" presId="urn:microsoft.com/office/officeart/2005/8/layout/radial2"/>
    <dgm:cxn modelId="{DE701CE9-6286-4328-84E4-E808462FB9DE}" type="presParOf" srcId="{9E913A77-F501-4730-8A53-EA2A7E8489CA}" destId="{02674303-0E7D-4A06-B8F2-3F1054BDBE29}" srcOrd="0" destOrd="0" presId="urn:microsoft.com/office/officeart/2005/8/layout/radial2"/>
    <dgm:cxn modelId="{0428144A-E8F9-4C93-B286-AB059DE03854}" type="presParOf" srcId="{9E913A77-F501-4730-8A53-EA2A7E8489CA}" destId="{8CA73B9F-479A-44D6-966F-82727CF1F265}" srcOrd="1" destOrd="0" presId="urn:microsoft.com/office/officeart/2005/8/layout/radial2"/>
    <dgm:cxn modelId="{EF47E59D-225F-467C-8ED8-CED2562413A4}" type="presParOf" srcId="{A1C14294-2864-472B-B877-5DDF211F1B7C}" destId="{CBF0AE2B-831A-4984-980F-6DF17DAA8168}" srcOrd="7" destOrd="0" presId="urn:microsoft.com/office/officeart/2005/8/layout/radial2"/>
    <dgm:cxn modelId="{2860B8AF-2AC3-4EDC-82F3-50CE2BA546F5}" type="presParOf" srcId="{A1C14294-2864-472B-B877-5DDF211F1B7C}" destId="{153407E0-70F1-42B7-A287-63E4B222CF1F}" srcOrd="8" destOrd="0" presId="urn:microsoft.com/office/officeart/2005/8/layout/radial2"/>
    <dgm:cxn modelId="{C2C2FFB4-8DCE-4839-8311-F52014F92D16}" type="presParOf" srcId="{153407E0-70F1-42B7-A287-63E4B222CF1F}" destId="{1C95AD30-899C-4F57-BD69-01C04AEE0126}" srcOrd="0" destOrd="0" presId="urn:microsoft.com/office/officeart/2005/8/layout/radial2"/>
    <dgm:cxn modelId="{9B47006C-7E96-4BA8-B536-2C1E81074D69}" type="presParOf" srcId="{153407E0-70F1-42B7-A287-63E4B222CF1F}" destId="{9E23FED2-36D3-4F57-BB8E-A27808D0786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F0AE2B-831A-4984-980F-6DF17DAA8168}">
      <dsp:nvSpPr>
        <dsp:cNvPr id="0" name=""/>
        <dsp:cNvSpPr/>
      </dsp:nvSpPr>
      <dsp:spPr>
        <a:xfrm rot="3682209">
          <a:off x="2061456" y="3171354"/>
          <a:ext cx="836707" cy="43945"/>
        </a:xfrm>
        <a:custGeom>
          <a:avLst/>
          <a:gdLst/>
          <a:ahLst/>
          <a:cxnLst/>
          <a:rect l="0" t="0" r="0" b="0"/>
          <a:pathLst>
            <a:path>
              <a:moveTo>
                <a:pt x="0" y="21972"/>
              </a:moveTo>
              <a:lnTo>
                <a:pt x="836707" y="2197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F85022-0D2D-4BC3-9849-EA12910926BD}">
      <dsp:nvSpPr>
        <dsp:cNvPr id="0" name=""/>
        <dsp:cNvSpPr/>
      </dsp:nvSpPr>
      <dsp:spPr>
        <a:xfrm rot="1312170">
          <a:off x="2520894" y="2568810"/>
          <a:ext cx="598389" cy="43945"/>
        </a:xfrm>
        <a:custGeom>
          <a:avLst/>
          <a:gdLst/>
          <a:ahLst/>
          <a:cxnLst/>
          <a:rect l="0" t="0" r="0" b="0"/>
          <a:pathLst>
            <a:path>
              <a:moveTo>
                <a:pt x="0" y="21972"/>
              </a:moveTo>
              <a:lnTo>
                <a:pt x="598389" y="2197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E11882-8AF8-4952-8AD1-F25088466382}">
      <dsp:nvSpPr>
        <dsp:cNvPr id="0" name=""/>
        <dsp:cNvSpPr/>
      </dsp:nvSpPr>
      <dsp:spPr>
        <a:xfrm rot="20287830">
          <a:off x="2520894" y="1880865"/>
          <a:ext cx="598389" cy="43945"/>
        </a:xfrm>
        <a:custGeom>
          <a:avLst/>
          <a:gdLst/>
          <a:ahLst/>
          <a:cxnLst/>
          <a:rect l="0" t="0" r="0" b="0"/>
          <a:pathLst>
            <a:path>
              <a:moveTo>
                <a:pt x="0" y="21972"/>
              </a:moveTo>
              <a:lnTo>
                <a:pt x="598389" y="2197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110E5B-9D99-4F5F-B1D2-4D4DADF8B453}">
      <dsp:nvSpPr>
        <dsp:cNvPr id="0" name=""/>
        <dsp:cNvSpPr/>
      </dsp:nvSpPr>
      <dsp:spPr>
        <a:xfrm rot="17917791">
          <a:off x="2061456" y="1278321"/>
          <a:ext cx="836707" cy="43945"/>
        </a:xfrm>
        <a:custGeom>
          <a:avLst/>
          <a:gdLst/>
          <a:ahLst/>
          <a:cxnLst/>
          <a:rect l="0" t="0" r="0" b="0"/>
          <a:pathLst>
            <a:path>
              <a:moveTo>
                <a:pt x="0" y="21972"/>
              </a:moveTo>
              <a:lnTo>
                <a:pt x="836707" y="2197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FFDD34-E187-4EEA-A7A3-EAE907F51D0E}">
      <dsp:nvSpPr>
        <dsp:cNvPr id="0" name=""/>
        <dsp:cNvSpPr/>
      </dsp:nvSpPr>
      <dsp:spPr>
        <a:xfrm>
          <a:off x="1135522" y="1419220"/>
          <a:ext cx="1655181" cy="165518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3651BD-067D-48F9-A1AB-46D67CB3F1BC}">
      <dsp:nvSpPr>
        <dsp:cNvPr id="0" name=""/>
        <dsp:cNvSpPr/>
      </dsp:nvSpPr>
      <dsp:spPr>
        <a:xfrm>
          <a:off x="2421633" y="694"/>
          <a:ext cx="993108" cy="993108"/>
        </a:xfrm>
        <a:prstGeom prst="ellipse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/>
            <a:t>巡</a:t>
          </a:r>
          <a:endParaRPr lang="zh-TW" sz="4200" kern="1200" dirty="0"/>
        </a:p>
      </dsp:txBody>
      <dsp:txXfrm>
        <a:off x="2567070" y="146131"/>
        <a:ext cx="702234" cy="702234"/>
      </dsp:txXfrm>
    </dsp:sp>
    <dsp:sp modelId="{FBCA2366-8991-4C9B-8FEC-0F37698E0976}">
      <dsp:nvSpPr>
        <dsp:cNvPr id="0" name=""/>
        <dsp:cNvSpPr/>
      </dsp:nvSpPr>
      <dsp:spPr>
        <a:xfrm>
          <a:off x="3514053" y="694"/>
          <a:ext cx="1489663" cy="9931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/>
            <a:t>巡檢容器</a:t>
          </a:r>
          <a:endParaRPr lang="zh-TW" sz="3200" kern="1200" dirty="0"/>
        </a:p>
      </dsp:txBody>
      <dsp:txXfrm>
        <a:off x="3514053" y="694"/>
        <a:ext cx="1489663" cy="993108"/>
      </dsp:txXfrm>
    </dsp:sp>
    <dsp:sp modelId="{99DDA435-1BAC-47D2-A8D6-6BD8213AC7D2}">
      <dsp:nvSpPr>
        <dsp:cNvPr id="0" name=""/>
        <dsp:cNvSpPr/>
      </dsp:nvSpPr>
      <dsp:spPr>
        <a:xfrm>
          <a:off x="3062017" y="1109872"/>
          <a:ext cx="993108" cy="993108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/>
            <a:t>倒</a:t>
          </a:r>
          <a:endParaRPr lang="zh-TW" sz="4200" kern="1200"/>
        </a:p>
      </dsp:txBody>
      <dsp:txXfrm>
        <a:off x="3207454" y="1255309"/>
        <a:ext cx="702234" cy="702234"/>
      </dsp:txXfrm>
    </dsp:sp>
    <dsp:sp modelId="{68B50EA0-5CA1-4EAF-989D-26879F3F420A}">
      <dsp:nvSpPr>
        <dsp:cNvPr id="0" name=""/>
        <dsp:cNvSpPr/>
      </dsp:nvSpPr>
      <dsp:spPr>
        <a:xfrm>
          <a:off x="4154437" y="1109872"/>
          <a:ext cx="1489663" cy="9931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/>
            <a:t>倒掉積水</a:t>
          </a:r>
          <a:endParaRPr lang="zh-TW" sz="3200" kern="1200" dirty="0"/>
        </a:p>
      </dsp:txBody>
      <dsp:txXfrm>
        <a:off x="4154437" y="1109872"/>
        <a:ext cx="1489663" cy="993108"/>
      </dsp:txXfrm>
    </dsp:sp>
    <dsp:sp modelId="{02674303-0E7D-4A06-B8F2-3F1054BDBE29}">
      <dsp:nvSpPr>
        <dsp:cNvPr id="0" name=""/>
        <dsp:cNvSpPr/>
      </dsp:nvSpPr>
      <dsp:spPr>
        <a:xfrm>
          <a:off x="3062017" y="2390640"/>
          <a:ext cx="993108" cy="993108"/>
        </a:xfrm>
        <a:prstGeom prst="ellipse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/>
            <a:t>清</a:t>
          </a:r>
          <a:endParaRPr lang="zh-TW" sz="4200" kern="1200"/>
        </a:p>
      </dsp:txBody>
      <dsp:txXfrm>
        <a:off x="3207454" y="2536077"/>
        <a:ext cx="702234" cy="702234"/>
      </dsp:txXfrm>
    </dsp:sp>
    <dsp:sp modelId="{8CA73B9F-479A-44D6-966F-82727CF1F265}">
      <dsp:nvSpPr>
        <dsp:cNvPr id="0" name=""/>
        <dsp:cNvSpPr/>
      </dsp:nvSpPr>
      <dsp:spPr>
        <a:xfrm>
          <a:off x="4154437" y="2390640"/>
          <a:ext cx="1489663" cy="9931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/>
            <a:t>清潔容器</a:t>
          </a:r>
          <a:endParaRPr lang="zh-TW" sz="3200" kern="1200" dirty="0"/>
        </a:p>
      </dsp:txBody>
      <dsp:txXfrm>
        <a:off x="4154437" y="2390640"/>
        <a:ext cx="1489663" cy="993108"/>
      </dsp:txXfrm>
    </dsp:sp>
    <dsp:sp modelId="{1C95AD30-899C-4F57-BD69-01C04AEE0126}">
      <dsp:nvSpPr>
        <dsp:cNvPr id="0" name=""/>
        <dsp:cNvSpPr/>
      </dsp:nvSpPr>
      <dsp:spPr>
        <a:xfrm>
          <a:off x="2421633" y="3499818"/>
          <a:ext cx="993108" cy="993108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/>
            <a:t>刷</a:t>
          </a:r>
          <a:endParaRPr lang="zh-TW" sz="4200" kern="1200" dirty="0"/>
        </a:p>
      </dsp:txBody>
      <dsp:txXfrm>
        <a:off x="2567070" y="3645255"/>
        <a:ext cx="702234" cy="702234"/>
      </dsp:txXfrm>
    </dsp:sp>
    <dsp:sp modelId="{9E23FED2-36D3-4F57-BB8E-A27808D07862}">
      <dsp:nvSpPr>
        <dsp:cNvPr id="0" name=""/>
        <dsp:cNvSpPr/>
      </dsp:nvSpPr>
      <dsp:spPr>
        <a:xfrm>
          <a:off x="3514053" y="3499818"/>
          <a:ext cx="1489663" cy="9931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/>
            <a:t>刷除蟲卵</a:t>
          </a:r>
          <a:endParaRPr lang="zh-TW" sz="3200" kern="1200" dirty="0"/>
        </a:p>
      </dsp:txBody>
      <dsp:txXfrm>
        <a:off x="3514053" y="3499818"/>
        <a:ext cx="1489663" cy="9931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527827" y="415593"/>
            <a:ext cx="6597269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3045572" y="1761067"/>
            <a:ext cx="3094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3299721" y="2763532"/>
            <a:ext cx="2586446" cy="2599508"/>
          </a:xfrm>
          <a:prstGeom prst="noSmoking">
            <a:avLst>
              <a:gd name="adj" fmla="val 984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7536" l="644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77" y="4059328"/>
            <a:ext cx="1302805" cy="107775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799" b="99741" l="5043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39821" y="3455297"/>
            <a:ext cx="1176487" cy="97325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632" b="97536" l="644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655" y="3111788"/>
            <a:ext cx="1264612" cy="1046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52142692"/>
              </p:ext>
            </p:extLst>
          </p:nvPr>
        </p:nvGraphicFramePr>
        <p:xfrm>
          <a:off x="287382" y="1502230"/>
          <a:ext cx="6779623" cy="4493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473336" y="4428309"/>
            <a:ext cx="3670664" cy="1959429"/>
          </a:xfrm>
          <a:prstGeom prst="rightArrow">
            <a:avLst/>
          </a:prstGeom>
          <a:solidFill>
            <a:srgbClr val="00B05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accent5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文鼎中特廣告體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2019-10-15T03:01:13Z</dcterms:modified>
</cp:coreProperties>
</file>