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3399FF"/>
    <a:srgbClr val="FF33CC"/>
    <a:srgbClr val="FF6699"/>
    <a:srgbClr val="FF9900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0D112C-DCDF-4590-98CF-277CB3EC007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27BA1B7-7627-4D30-99E8-CEC2E7BC95C1}">
      <dgm:prSet/>
      <dgm:spPr>
        <a:solidFill>
          <a:schemeClr val="tx1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rPr>
            <a:t>巡</a:t>
          </a:r>
          <a:endParaRPr lang="zh-TW" dirty="0"/>
        </a:p>
      </dgm:t>
    </dgm:pt>
    <dgm:pt modelId="{5B458B13-11EB-4DC0-A56A-BE7CCFB1F637}" type="parTrans" cxnId="{B1066211-5D00-47CF-A477-8C0CEFB69083}">
      <dgm:prSet/>
      <dgm:spPr/>
      <dgm:t>
        <a:bodyPr/>
        <a:lstStyle/>
        <a:p>
          <a:endParaRPr lang="zh-TW" altLang="en-US"/>
        </a:p>
      </dgm:t>
    </dgm:pt>
    <dgm:pt modelId="{5A83ECB9-7F88-47BD-92C4-3DE73E771FBE}" type="sibTrans" cxnId="{B1066211-5D00-47CF-A477-8C0CEFB69083}">
      <dgm:prSet/>
      <dgm:spPr/>
      <dgm:t>
        <a:bodyPr/>
        <a:lstStyle/>
        <a:p>
          <a:endParaRPr lang="zh-TW" altLang="en-US"/>
        </a:p>
      </dgm:t>
    </dgm:pt>
    <dgm:pt modelId="{77AEE01C-5D66-454B-9D4A-09B8A90E3377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8DE4BC21-C04C-416C-8216-BA441E6FADE5}" type="parTrans" cxnId="{B550A5A5-FA19-4033-8B2C-C6ED6554C99A}">
      <dgm:prSet/>
      <dgm:spPr/>
      <dgm:t>
        <a:bodyPr/>
        <a:lstStyle/>
        <a:p>
          <a:endParaRPr lang="zh-TW" altLang="en-US"/>
        </a:p>
      </dgm:t>
    </dgm:pt>
    <dgm:pt modelId="{BDDC6AC8-0AB2-42B5-A386-EEC0F02BD348}" type="sibTrans" cxnId="{B550A5A5-FA19-4033-8B2C-C6ED6554C99A}">
      <dgm:prSet/>
      <dgm:spPr/>
      <dgm:t>
        <a:bodyPr/>
        <a:lstStyle/>
        <a:p>
          <a:endParaRPr lang="zh-TW" altLang="en-US"/>
        </a:p>
      </dgm:t>
    </dgm:pt>
    <dgm:pt modelId="{75862BC2-9568-4B8F-98A5-7D1ED40B5903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rPr>
            <a:t>倒</a:t>
          </a:r>
          <a:endParaRPr lang="zh-TW" dirty="0"/>
        </a:p>
      </dgm:t>
    </dgm:pt>
    <dgm:pt modelId="{69B8213F-C0E1-49DD-AC87-977A9AD64943}" type="parTrans" cxnId="{D89B5B4B-131E-4C7E-AAED-B728F338AD3A}">
      <dgm:prSet/>
      <dgm:spPr/>
      <dgm:t>
        <a:bodyPr/>
        <a:lstStyle/>
        <a:p>
          <a:endParaRPr lang="zh-TW" altLang="en-US"/>
        </a:p>
      </dgm:t>
    </dgm:pt>
    <dgm:pt modelId="{15089553-2B43-4A33-A87F-B53A99323D36}" type="sibTrans" cxnId="{D89B5B4B-131E-4C7E-AAED-B728F338AD3A}">
      <dgm:prSet/>
      <dgm:spPr/>
      <dgm:t>
        <a:bodyPr/>
        <a:lstStyle/>
        <a:p>
          <a:endParaRPr lang="zh-TW" altLang="en-US"/>
        </a:p>
      </dgm:t>
    </dgm:pt>
    <dgm:pt modelId="{62C1F391-0B23-4AE5-A12D-51523778945A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8718C37E-CE05-4C14-A68A-B1ABCC2DB15C}" type="parTrans" cxnId="{5CD13A5B-ED21-4D63-864D-F8BBC6D502F4}">
      <dgm:prSet/>
      <dgm:spPr/>
      <dgm:t>
        <a:bodyPr/>
        <a:lstStyle/>
        <a:p>
          <a:endParaRPr lang="zh-TW" altLang="en-US"/>
        </a:p>
      </dgm:t>
    </dgm:pt>
    <dgm:pt modelId="{222E42B8-47AA-4C74-8E4E-10091FF2BF7D}" type="sibTrans" cxnId="{5CD13A5B-ED21-4D63-864D-F8BBC6D502F4}">
      <dgm:prSet/>
      <dgm:spPr/>
      <dgm:t>
        <a:bodyPr/>
        <a:lstStyle/>
        <a:p>
          <a:endParaRPr lang="zh-TW" altLang="en-US"/>
        </a:p>
      </dgm:t>
    </dgm:pt>
    <dgm:pt modelId="{B8596EE2-0092-4FCE-BB12-5901E8718924}">
      <dgm:prSet/>
      <dgm:spPr>
        <a:solidFill>
          <a:srgbClr val="002060"/>
        </a:solidFill>
      </dgm:spPr>
      <dgm:t>
        <a:bodyPr>
          <a:scene3d>
            <a:camera prst="orthographicFront"/>
            <a:lightRig rig="soft" dir="t">
              <a:rot lat="0" lon="0" rev="15600000"/>
            </a:lightRig>
          </a:scene3d>
          <a:sp3d extrusionH="57150" prstMaterial="softEdge">
            <a:bevelT w="25400" h="38100"/>
          </a:sp3d>
        </a:bodyPr>
        <a:lstStyle/>
        <a:p>
          <a:pPr rtl="0"/>
          <a:r>
            <a:rPr lang="zh-TW" b="0" cap="none" spc="0" dirty="0" smtClean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rPr>
            <a:t>清</a:t>
          </a:r>
          <a:endParaRPr lang="zh-TW" b="0" cap="none" spc="0" dirty="0">
            <a:ln w="0"/>
            <a:gradFill>
              <a:gsLst>
                <a:gs pos="21000">
                  <a:srgbClr val="53575C"/>
                </a:gs>
                <a:gs pos="88000">
                  <a:srgbClr val="C5C7CA"/>
                </a:gs>
              </a:gsLst>
              <a:lin ang="5400000"/>
            </a:gradFill>
            <a:effectLst/>
          </a:endParaRPr>
        </a:p>
      </dgm:t>
    </dgm:pt>
    <dgm:pt modelId="{1029CB7E-BE89-4E6C-9B97-7CF2AD353347}" type="parTrans" cxnId="{DA743B99-9102-418A-BBD8-5D003844F99F}">
      <dgm:prSet/>
      <dgm:spPr/>
      <dgm:t>
        <a:bodyPr/>
        <a:lstStyle/>
        <a:p>
          <a:endParaRPr lang="zh-TW" altLang="en-US"/>
        </a:p>
      </dgm:t>
    </dgm:pt>
    <dgm:pt modelId="{48C8B00F-273F-4193-8CBB-089839FB8441}" type="sibTrans" cxnId="{DA743B99-9102-418A-BBD8-5D003844F99F}">
      <dgm:prSet/>
      <dgm:spPr/>
      <dgm:t>
        <a:bodyPr/>
        <a:lstStyle/>
        <a:p>
          <a:endParaRPr lang="zh-TW" altLang="en-US"/>
        </a:p>
      </dgm:t>
    </dgm:pt>
    <dgm:pt modelId="{80171DC4-9984-4A1C-A340-EFE73E544336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49002E79-7C2E-472B-A839-591D77C47D99}" type="parTrans" cxnId="{30446C06-D798-4144-A156-3C62E78527E9}">
      <dgm:prSet/>
      <dgm:spPr/>
      <dgm:t>
        <a:bodyPr/>
        <a:lstStyle/>
        <a:p>
          <a:endParaRPr lang="zh-TW" altLang="en-US"/>
        </a:p>
      </dgm:t>
    </dgm:pt>
    <dgm:pt modelId="{93DD9FE9-B5E8-4D91-9078-DE76A511B5E0}" type="sibTrans" cxnId="{30446C06-D798-4144-A156-3C62E78527E9}">
      <dgm:prSet/>
      <dgm:spPr/>
      <dgm:t>
        <a:bodyPr/>
        <a:lstStyle/>
        <a:p>
          <a:endParaRPr lang="zh-TW" altLang="en-US"/>
        </a:p>
      </dgm:t>
    </dgm:pt>
    <dgm:pt modelId="{3DF0FAF4-C2F4-429E-A7D1-4B243669DD1C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DBE582F8-493B-421F-8689-FEFD110DC5D1}" type="parTrans" cxnId="{5580A333-4E8A-45A5-8ACE-BB559C0AF9A2}">
      <dgm:prSet/>
      <dgm:spPr/>
      <dgm:t>
        <a:bodyPr/>
        <a:lstStyle/>
        <a:p>
          <a:endParaRPr lang="zh-TW" altLang="en-US"/>
        </a:p>
      </dgm:t>
    </dgm:pt>
    <dgm:pt modelId="{125871E0-C76A-4224-9D60-1721F020D568}" type="sibTrans" cxnId="{5580A333-4E8A-45A5-8ACE-BB559C0AF9A2}">
      <dgm:prSet/>
      <dgm:spPr/>
      <dgm:t>
        <a:bodyPr/>
        <a:lstStyle/>
        <a:p>
          <a:endParaRPr lang="zh-TW" altLang="en-US"/>
        </a:p>
      </dgm:t>
    </dgm:pt>
    <dgm:pt modelId="{CB8E34C0-0F14-4BC5-996C-EB5ED721595F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3961C44F-2500-4190-92EA-B208DC961180}" type="parTrans" cxnId="{8705052D-BDD8-4DA6-88BF-971BEBF5289C}">
      <dgm:prSet/>
      <dgm:spPr/>
      <dgm:t>
        <a:bodyPr/>
        <a:lstStyle/>
        <a:p>
          <a:endParaRPr lang="zh-TW" altLang="en-US"/>
        </a:p>
      </dgm:t>
    </dgm:pt>
    <dgm:pt modelId="{EBF1426C-B217-4A98-8C95-C4BDEF868485}" type="sibTrans" cxnId="{8705052D-BDD8-4DA6-88BF-971BEBF5289C}">
      <dgm:prSet/>
      <dgm:spPr/>
      <dgm:t>
        <a:bodyPr/>
        <a:lstStyle/>
        <a:p>
          <a:endParaRPr lang="zh-TW" altLang="en-US"/>
        </a:p>
      </dgm:t>
    </dgm:pt>
    <dgm:pt modelId="{4E1634D9-9CD9-4ABE-B7C9-8DD96D35DA29}" type="pres">
      <dgm:prSet presAssocID="{990D112C-DCDF-4590-98CF-277CB3EC007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D6AF2C-2E4F-46C4-9636-DD7D92C61952}" type="pres">
      <dgm:prSet presAssocID="{990D112C-DCDF-4590-98CF-277CB3EC0070}" presName="cycle" presStyleCnt="0"/>
      <dgm:spPr/>
    </dgm:pt>
    <dgm:pt modelId="{6749BB96-FB2D-4338-8010-1BE17A453D4D}" type="pres">
      <dgm:prSet presAssocID="{990D112C-DCDF-4590-98CF-277CB3EC0070}" presName="centerShape" presStyleCnt="0"/>
      <dgm:spPr/>
    </dgm:pt>
    <dgm:pt modelId="{C1FB40EF-6E08-4CBE-ABC1-AC845328F1A9}" type="pres">
      <dgm:prSet presAssocID="{990D112C-DCDF-4590-98CF-277CB3EC0070}" presName="connSite" presStyleLbl="node1" presStyleIdx="0" presStyleCnt="5"/>
      <dgm:spPr/>
    </dgm:pt>
    <dgm:pt modelId="{6D5FD8FB-2ADF-4D30-8F73-5507793223C9}" type="pres">
      <dgm:prSet presAssocID="{990D112C-DCDF-4590-98CF-277CB3EC0070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E74EA78-8E72-4994-B4BB-5DF8D0434C29}" type="pres">
      <dgm:prSet presAssocID="{5B458B13-11EB-4DC0-A56A-BE7CCFB1F63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BD322EB-D9A0-44BF-A948-4B8A564AEFC0}" type="pres">
      <dgm:prSet presAssocID="{327BA1B7-7627-4D30-99E8-CEC2E7BC95C1}" presName="node" presStyleCnt="0"/>
      <dgm:spPr/>
    </dgm:pt>
    <dgm:pt modelId="{A04ACD64-8F39-4FF3-8670-E009995F482A}" type="pres">
      <dgm:prSet presAssocID="{327BA1B7-7627-4D30-99E8-CEC2E7BC95C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37BAE3-9037-456E-977A-1A7CCD870D33}" type="pres">
      <dgm:prSet presAssocID="{327BA1B7-7627-4D30-99E8-CEC2E7BC95C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B3B27F-0BF7-4971-8347-3F9190526650}" type="pres">
      <dgm:prSet presAssocID="{69B8213F-C0E1-49DD-AC87-977A9AD6494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CE1999F-6EF5-4B0E-BE12-58D84031C489}" type="pres">
      <dgm:prSet presAssocID="{75862BC2-9568-4B8F-98A5-7D1ED40B5903}" presName="node" presStyleCnt="0"/>
      <dgm:spPr/>
    </dgm:pt>
    <dgm:pt modelId="{423D8F8B-5B24-4EF4-9B1E-2400D08777E0}" type="pres">
      <dgm:prSet presAssocID="{75862BC2-9568-4B8F-98A5-7D1ED40B590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FB31D8-1C31-446A-837F-4EBD1D711283}" type="pres">
      <dgm:prSet presAssocID="{75862BC2-9568-4B8F-98A5-7D1ED40B590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791374-101E-44A3-A026-3251D0144016}" type="pres">
      <dgm:prSet presAssocID="{1029CB7E-BE89-4E6C-9B97-7CF2AD35334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DCF1225-463D-43C2-BF9C-36CB1B271FC7}" type="pres">
      <dgm:prSet presAssocID="{B8596EE2-0092-4FCE-BB12-5901E8718924}" presName="node" presStyleCnt="0"/>
      <dgm:spPr/>
    </dgm:pt>
    <dgm:pt modelId="{068E2E78-FC5F-4E9F-AA3E-C6E3F66983CD}" type="pres">
      <dgm:prSet presAssocID="{B8596EE2-0092-4FCE-BB12-5901E871892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92EF36-5FFB-4E39-BC8C-DDD648ED57E7}" type="pres">
      <dgm:prSet presAssocID="{B8596EE2-0092-4FCE-BB12-5901E871892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C43B91-F026-42C2-89F7-D46E5E25411A}" type="pres">
      <dgm:prSet presAssocID="{DBE582F8-493B-421F-8689-FEFD110DC5D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55DD366-983D-4B0B-BE22-B9762CD0AAED}" type="pres">
      <dgm:prSet presAssocID="{3DF0FAF4-C2F4-429E-A7D1-4B243669DD1C}" presName="node" presStyleCnt="0"/>
      <dgm:spPr/>
    </dgm:pt>
    <dgm:pt modelId="{0637E5B9-3CA7-4717-BB4A-92171DD5BCA7}" type="pres">
      <dgm:prSet presAssocID="{3DF0FAF4-C2F4-429E-A7D1-4B243669DD1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BC86E3-FB41-4DAB-9824-C1B279F94989}" type="pres">
      <dgm:prSet presAssocID="{3DF0FAF4-C2F4-429E-A7D1-4B243669DD1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A743B99-9102-418A-BBD8-5D003844F99F}" srcId="{990D112C-DCDF-4590-98CF-277CB3EC0070}" destId="{B8596EE2-0092-4FCE-BB12-5901E8718924}" srcOrd="2" destOrd="0" parTransId="{1029CB7E-BE89-4E6C-9B97-7CF2AD353347}" sibTransId="{48C8B00F-273F-4193-8CBB-089839FB8441}"/>
    <dgm:cxn modelId="{0C0E55D6-0383-480E-8193-4EB6A3604A21}" type="presOf" srcId="{3DF0FAF4-C2F4-429E-A7D1-4B243669DD1C}" destId="{0637E5B9-3CA7-4717-BB4A-92171DD5BCA7}" srcOrd="0" destOrd="0" presId="urn:microsoft.com/office/officeart/2005/8/layout/radial2"/>
    <dgm:cxn modelId="{8705052D-BDD8-4DA6-88BF-971BEBF5289C}" srcId="{3DF0FAF4-C2F4-429E-A7D1-4B243669DD1C}" destId="{CB8E34C0-0F14-4BC5-996C-EB5ED721595F}" srcOrd="0" destOrd="0" parTransId="{3961C44F-2500-4190-92EA-B208DC961180}" sibTransId="{EBF1426C-B217-4A98-8C95-C4BDEF868485}"/>
    <dgm:cxn modelId="{CA822465-3C0C-4932-9494-647E50195381}" type="presOf" srcId="{62C1F391-0B23-4AE5-A12D-51523778945A}" destId="{6CFB31D8-1C31-446A-837F-4EBD1D711283}" srcOrd="0" destOrd="0" presId="urn:microsoft.com/office/officeart/2005/8/layout/radial2"/>
    <dgm:cxn modelId="{9053079C-26CC-49A7-A19D-9581619D6F4A}" type="presOf" srcId="{DBE582F8-493B-421F-8689-FEFD110DC5D1}" destId="{85C43B91-F026-42C2-89F7-D46E5E25411A}" srcOrd="0" destOrd="0" presId="urn:microsoft.com/office/officeart/2005/8/layout/radial2"/>
    <dgm:cxn modelId="{6EB2FFD8-7D84-4954-A60E-E43488234E0D}" type="presOf" srcId="{5B458B13-11EB-4DC0-A56A-BE7CCFB1F637}" destId="{2E74EA78-8E72-4994-B4BB-5DF8D0434C29}" srcOrd="0" destOrd="0" presId="urn:microsoft.com/office/officeart/2005/8/layout/radial2"/>
    <dgm:cxn modelId="{EFACAC4D-25D2-4375-807B-FB52BBACBB52}" type="presOf" srcId="{77AEE01C-5D66-454B-9D4A-09B8A90E3377}" destId="{3B37BAE3-9037-456E-977A-1A7CCD870D33}" srcOrd="0" destOrd="0" presId="urn:microsoft.com/office/officeart/2005/8/layout/radial2"/>
    <dgm:cxn modelId="{CC9A308B-C681-425D-A502-0A63B389A24B}" type="presOf" srcId="{75862BC2-9568-4B8F-98A5-7D1ED40B5903}" destId="{423D8F8B-5B24-4EF4-9B1E-2400D08777E0}" srcOrd="0" destOrd="0" presId="urn:microsoft.com/office/officeart/2005/8/layout/radial2"/>
    <dgm:cxn modelId="{B1066211-5D00-47CF-A477-8C0CEFB69083}" srcId="{990D112C-DCDF-4590-98CF-277CB3EC0070}" destId="{327BA1B7-7627-4D30-99E8-CEC2E7BC95C1}" srcOrd="0" destOrd="0" parTransId="{5B458B13-11EB-4DC0-A56A-BE7CCFB1F637}" sibTransId="{5A83ECB9-7F88-47BD-92C4-3DE73E771FBE}"/>
    <dgm:cxn modelId="{30446C06-D798-4144-A156-3C62E78527E9}" srcId="{B8596EE2-0092-4FCE-BB12-5901E8718924}" destId="{80171DC4-9984-4A1C-A340-EFE73E544336}" srcOrd="0" destOrd="0" parTransId="{49002E79-7C2E-472B-A839-591D77C47D99}" sibTransId="{93DD9FE9-B5E8-4D91-9078-DE76A511B5E0}"/>
    <dgm:cxn modelId="{B58C644F-11F8-48A7-937D-BEB7F1168D86}" type="presOf" srcId="{B8596EE2-0092-4FCE-BB12-5901E8718924}" destId="{068E2E78-FC5F-4E9F-AA3E-C6E3F66983CD}" srcOrd="0" destOrd="0" presId="urn:microsoft.com/office/officeart/2005/8/layout/radial2"/>
    <dgm:cxn modelId="{544371B5-4BBD-42FE-91D8-AC4F604A1937}" type="presOf" srcId="{69B8213F-C0E1-49DD-AC87-977A9AD64943}" destId="{61B3B27F-0BF7-4971-8347-3F9190526650}" srcOrd="0" destOrd="0" presId="urn:microsoft.com/office/officeart/2005/8/layout/radial2"/>
    <dgm:cxn modelId="{E626A81C-B2DF-4476-837D-4FBEC56FAD44}" type="presOf" srcId="{327BA1B7-7627-4D30-99E8-CEC2E7BC95C1}" destId="{A04ACD64-8F39-4FF3-8670-E009995F482A}" srcOrd="0" destOrd="0" presId="urn:microsoft.com/office/officeart/2005/8/layout/radial2"/>
    <dgm:cxn modelId="{7A4C8C22-A4BC-4C6C-AC51-CD29E70DB62C}" type="presOf" srcId="{1029CB7E-BE89-4E6C-9B97-7CF2AD353347}" destId="{63791374-101E-44A3-A026-3251D0144016}" srcOrd="0" destOrd="0" presId="urn:microsoft.com/office/officeart/2005/8/layout/radial2"/>
    <dgm:cxn modelId="{5580A333-4E8A-45A5-8ACE-BB559C0AF9A2}" srcId="{990D112C-DCDF-4590-98CF-277CB3EC0070}" destId="{3DF0FAF4-C2F4-429E-A7D1-4B243669DD1C}" srcOrd="3" destOrd="0" parTransId="{DBE582F8-493B-421F-8689-FEFD110DC5D1}" sibTransId="{125871E0-C76A-4224-9D60-1721F020D568}"/>
    <dgm:cxn modelId="{D89B5B4B-131E-4C7E-AAED-B728F338AD3A}" srcId="{990D112C-DCDF-4590-98CF-277CB3EC0070}" destId="{75862BC2-9568-4B8F-98A5-7D1ED40B5903}" srcOrd="1" destOrd="0" parTransId="{69B8213F-C0E1-49DD-AC87-977A9AD64943}" sibTransId="{15089553-2B43-4A33-A87F-B53A99323D36}"/>
    <dgm:cxn modelId="{5CD13A5B-ED21-4D63-864D-F8BBC6D502F4}" srcId="{75862BC2-9568-4B8F-98A5-7D1ED40B5903}" destId="{62C1F391-0B23-4AE5-A12D-51523778945A}" srcOrd="0" destOrd="0" parTransId="{8718C37E-CE05-4C14-A68A-B1ABCC2DB15C}" sibTransId="{222E42B8-47AA-4C74-8E4E-10091FF2BF7D}"/>
    <dgm:cxn modelId="{9E97117C-BD0A-4A46-A441-B9B647EBE8AB}" type="presOf" srcId="{990D112C-DCDF-4590-98CF-277CB3EC0070}" destId="{4E1634D9-9CD9-4ABE-B7C9-8DD96D35DA29}" srcOrd="0" destOrd="0" presId="urn:microsoft.com/office/officeart/2005/8/layout/radial2"/>
    <dgm:cxn modelId="{6B6A827D-9E75-4907-A615-192EA4BD4BBA}" type="presOf" srcId="{CB8E34C0-0F14-4BC5-996C-EB5ED721595F}" destId="{3BBC86E3-FB41-4DAB-9824-C1B279F94989}" srcOrd="0" destOrd="0" presId="urn:microsoft.com/office/officeart/2005/8/layout/radial2"/>
    <dgm:cxn modelId="{B550A5A5-FA19-4033-8B2C-C6ED6554C99A}" srcId="{327BA1B7-7627-4D30-99E8-CEC2E7BC95C1}" destId="{77AEE01C-5D66-454B-9D4A-09B8A90E3377}" srcOrd="0" destOrd="0" parTransId="{8DE4BC21-C04C-416C-8216-BA441E6FADE5}" sibTransId="{BDDC6AC8-0AB2-42B5-A386-EEC0F02BD348}"/>
    <dgm:cxn modelId="{E54ED8E7-2251-4428-90ED-097E738FE2E3}" type="presOf" srcId="{80171DC4-9984-4A1C-A340-EFE73E544336}" destId="{EA92EF36-5FFB-4E39-BC8C-DDD648ED57E7}" srcOrd="0" destOrd="0" presId="urn:microsoft.com/office/officeart/2005/8/layout/radial2"/>
    <dgm:cxn modelId="{DED29C5B-1DAC-4FE0-BBE3-3F37FF75AE12}" type="presParOf" srcId="{4E1634D9-9CD9-4ABE-B7C9-8DD96D35DA29}" destId="{A1D6AF2C-2E4F-46C4-9636-DD7D92C61952}" srcOrd="0" destOrd="0" presId="urn:microsoft.com/office/officeart/2005/8/layout/radial2"/>
    <dgm:cxn modelId="{AE9D996E-9F32-41F5-8A27-782C6F2B2E2C}" type="presParOf" srcId="{A1D6AF2C-2E4F-46C4-9636-DD7D92C61952}" destId="{6749BB96-FB2D-4338-8010-1BE17A453D4D}" srcOrd="0" destOrd="0" presId="urn:microsoft.com/office/officeart/2005/8/layout/radial2"/>
    <dgm:cxn modelId="{8D90D94B-F45B-4CF2-B6B5-4E4C33CF1C7A}" type="presParOf" srcId="{6749BB96-FB2D-4338-8010-1BE17A453D4D}" destId="{C1FB40EF-6E08-4CBE-ABC1-AC845328F1A9}" srcOrd="0" destOrd="0" presId="urn:microsoft.com/office/officeart/2005/8/layout/radial2"/>
    <dgm:cxn modelId="{53C51289-EF3E-42D5-B1F8-1EF27B07E02E}" type="presParOf" srcId="{6749BB96-FB2D-4338-8010-1BE17A453D4D}" destId="{6D5FD8FB-2ADF-4D30-8F73-5507793223C9}" srcOrd="1" destOrd="0" presId="urn:microsoft.com/office/officeart/2005/8/layout/radial2"/>
    <dgm:cxn modelId="{008882ED-A827-47ED-9D8F-400CCD8CF385}" type="presParOf" srcId="{A1D6AF2C-2E4F-46C4-9636-DD7D92C61952}" destId="{2E74EA78-8E72-4994-B4BB-5DF8D0434C29}" srcOrd="1" destOrd="0" presId="urn:microsoft.com/office/officeart/2005/8/layout/radial2"/>
    <dgm:cxn modelId="{62E2D4A6-0689-4790-8C0D-6FA76FE692C2}" type="presParOf" srcId="{A1D6AF2C-2E4F-46C4-9636-DD7D92C61952}" destId="{4BD322EB-D9A0-44BF-A948-4B8A564AEFC0}" srcOrd="2" destOrd="0" presId="urn:microsoft.com/office/officeart/2005/8/layout/radial2"/>
    <dgm:cxn modelId="{6DE76AE4-A4AA-4F0A-9DB6-2E498B0BD6B6}" type="presParOf" srcId="{4BD322EB-D9A0-44BF-A948-4B8A564AEFC0}" destId="{A04ACD64-8F39-4FF3-8670-E009995F482A}" srcOrd="0" destOrd="0" presId="urn:microsoft.com/office/officeart/2005/8/layout/radial2"/>
    <dgm:cxn modelId="{4B75FFCC-54DD-4705-A0F4-9E288D5DB223}" type="presParOf" srcId="{4BD322EB-D9A0-44BF-A948-4B8A564AEFC0}" destId="{3B37BAE3-9037-456E-977A-1A7CCD870D33}" srcOrd="1" destOrd="0" presId="urn:microsoft.com/office/officeart/2005/8/layout/radial2"/>
    <dgm:cxn modelId="{9E09C922-FE53-45EB-A0EC-9739A45F9C54}" type="presParOf" srcId="{A1D6AF2C-2E4F-46C4-9636-DD7D92C61952}" destId="{61B3B27F-0BF7-4971-8347-3F9190526650}" srcOrd="3" destOrd="0" presId="urn:microsoft.com/office/officeart/2005/8/layout/radial2"/>
    <dgm:cxn modelId="{3AB93E19-D8E7-4FA6-A838-C6E363F6A23E}" type="presParOf" srcId="{A1D6AF2C-2E4F-46C4-9636-DD7D92C61952}" destId="{CCE1999F-6EF5-4B0E-BE12-58D84031C489}" srcOrd="4" destOrd="0" presId="urn:microsoft.com/office/officeart/2005/8/layout/radial2"/>
    <dgm:cxn modelId="{E02DE28C-D4DE-44FB-A13D-735757AB63A0}" type="presParOf" srcId="{CCE1999F-6EF5-4B0E-BE12-58D84031C489}" destId="{423D8F8B-5B24-4EF4-9B1E-2400D08777E0}" srcOrd="0" destOrd="0" presId="urn:microsoft.com/office/officeart/2005/8/layout/radial2"/>
    <dgm:cxn modelId="{1BAB9616-4384-487F-8DB5-4A80C95299C3}" type="presParOf" srcId="{CCE1999F-6EF5-4B0E-BE12-58D84031C489}" destId="{6CFB31D8-1C31-446A-837F-4EBD1D711283}" srcOrd="1" destOrd="0" presId="urn:microsoft.com/office/officeart/2005/8/layout/radial2"/>
    <dgm:cxn modelId="{A8F7464F-7E44-45F7-B097-6E1EE9C791F2}" type="presParOf" srcId="{A1D6AF2C-2E4F-46C4-9636-DD7D92C61952}" destId="{63791374-101E-44A3-A026-3251D0144016}" srcOrd="5" destOrd="0" presId="urn:microsoft.com/office/officeart/2005/8/layout/radial2"/>
    <dgm:cxn modelId="{88B4F808-361B-44C3-AA1F-B294B2D2B6A3}" type="presParOf" srcId="{A1D6AF2C-2E4F-46C4-9636-DD7D92C61952}" destId="{BDCF1225-463D-43C2-BF9C-36CB1B271FC7}" srcOrd="6" destOrd="0" presId="urn:microsoft.com/office/officeart/2005/8/layout/radial2"/>
    <dgm:cxn modelId="{A07E6EEF-B28E-4AF8-A06E-144A81865D55}" type="presParOf" srcId="{BDCF1225-463D-43C2-BF9C-36CB1B271FC7}" destId="{068E2E78-FC5F-4E9F-AA3E-C6E3F66983CD}" srcOrd="0" destOrd="0" presId="urn:microsoft.com/office/officeart/2005/8/layout/radial2"/>
    <dgm:cxn modelId="{B0DE0014-59F0-4EF5-9046-3F2F80200C87}" type="presParOf" srcId="{BDCF1225-463D-43C2-BF9C-36CB1B271FC7}" destId="{EA92EF36-5FFB-4E39-BC8C-DDD648ED57E7}" srcOrd="1" destOrd="0" presId="urn:microsoft.com/office/officeart/2005/8/layout/radial2"/>
    <dgm:cxn modelId="{D96F66EA-599F-4582-8CBE-F6678FA39ED8}" type="presParOf" srcId="{A1D6AF2C-2E4F-46C4-9636-DD7D92C61952}" destId="{85C43B91-F026-42C2-89F7-D46E5E25411A}" srcOrd="7" destOrd="0" presId="urn:microsoft.com/office/officeart/2005/8/layout/radial2"/>
    <dgm:cxn modelId="{8460E5AF-3678-40E8-AD6C-AB006799463C}" type="presParOf" srcId="{A1D6AF2C-2E4F-46C4-9636-DD7D92C61952}" destId="{B55DD366-983D-4B0B-BE22-B9762CD0AAED}" srcOrd="8" destOrd="0" presId="urn:microsoft.com/office/officeart/2005/8/layout/radial2"/>
    <dgm:cxn modelId="{4B8229B0-F114-4298-AADF-6A9313DD1D22}" type="presParOf" srcId="{B55DD366-983D-4B0B-BE22-B9762CD0AAED}" destId="{0637E5B9-3CA7-4717-BB4A-92171DD5BCA7}" srcOrd="0" destOrd="0" presId="urn:microsoft.com/office/officeart/2005/8/layout/radial2"/>
    <dgm:cxn modelId="{4278428D-6681-4A58-8F6A-696CC08C4CE0}" type="presParOf" srcId="{B55DD366-983D-4B0B-BE22-B9762CD0AAED}" destId="{3BBC86E3-FB41-4DAB-9824-C1B279F9498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43B91-F026-42C2-89F7-D46E5E25411A}">
      <dsp:nvSpPr>
        <dsp:cNvPr id="0" name=""/>
        <dsp:cNvSpPr/>
      </dsp:nvSpPr>
      <dsp:spPr>
        <a:xfrm rot="3681421">
          <a:off x="2358420" y="3009719"/>
          <a:ext cx="794499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794499" y="1951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91374-101E-44A3-A026-3251D0144016}">
      <dsp:nvSpPr>
        <dsp:cNvPr id="0" name=""/>
        <dsp:cNvSpPr/>
      </dsp:nvSpPr>
      <dsp:spPr>
        <a:xfrm rot="1311782">
          <a:off x="2793991" y="2438195"/>
          <a:ext cx="568757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568757" y="1951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3B27F-0BF7-4971-8347-3F9190526650}">
      <dsp:nvSpPr>
        <dsp:cNvPr id="0" name=""/>
        <dsp:cNvSpPr/>
      </dsp:nvSpPr>
      <dsp:spPr>
        <a:xfrm rot="20288218">
          <a:off x="2793991" y="1785727"/>
          <a:ext cx="568757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568757" y="1951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74EA78-8E72-4994-B4BB-5DF8D0434C29}">
      <dsp:nvSpPr>
        <dsp:cNvPr id="0" name=""/>
        <dsp:cNvSpPr/>
      </dsp:nvSpPr>
      <dsp:spPr>
        <a:xfrm rot="17918579">
          <a:off x="2358420" y="1214203"/>
          <a:ext cx="794499" cy="39023"/>
        </a:xfrm>
        <a:custGeom>
          <a:avLst/>
          <a:gdLst/>
          <a:ahLst/>
          <a:cxnLst/>
          <a:rect l="0" t="0" r="0" b="0"/>
          <a:pathLst>
            <a:path>
              <a:moveTo>
                <a:pt x="0" y="19511"/>
              </a:moveTo>
              <a:lnTo>
                <a:pt x="794499" y="1951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5FD8FB-2ADF-4D30-8F73-5507793223C9}">
      <dsp:nvSpPr>
        <dsp:cNvPr id="0" name=""/>
        <dsp:cNvSpPr/>
      </dsp:nvSpPr>
      <dsp:spPr>
        <a:xfrm>
          <a:off x="1480862" y="1347013"/>
          <a:ext cx="1568920" cy="156892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ACD64-8F39-4FF3-8670-E009995F482A}">
      <dsp:nvSpPr>
        <dsp:cNvPr id="0" name=""/>
        <dsp:cNvSpPr/>
      </dsp:nvSpPr>
      <dsp:spPr>
        <a:xfrm>
          <a:off x="2701035" y="1327"/>
          <a:ext cx="941352" cy="941352"/>
        </a:xfrm>
        <a:prstGeom prst="ellips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rPr>
            <a:t>巡</a:t>
          </a:r>
          <a:endParaRPr lang="zh-TW" sz="4000" kern="1200" dirty="0"/>
        </a:p>
      </dsp:txBody>
      <dsp:txXfrm>
        <a:off x="2838893" y="139185"/>
        <a:ext cx="665636" cy="665636"/>
      </dsp:txXfrm>
    </dsp:sp>
    <dsp:sp modelId="{3B37BAE3-9037-456E-977A-1A7CCD870D33}">
      <dsp:nvSpPr>
        <dsp:cNvPr id="0" name=""/>
        <dsp:cNvSpPr/>
      </dsp:nvSpPr>
      <dsp:spPr>
        <a:xfrm>
          <a:off x="3736522" y="1327"/>
          <a:ext cx="1412028" cy="94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巡檢容器</a:t>
          </a:r>
          <a:endParaRPr lang="zh-TW" sz="3100" kern="1200" dirty="0"/>
        </a:p>
      </dsp:txBody>
      <dsp:txXfrm>
        <a:off x="3736522" y="1327"/>
        <a:ext cx="1412028" cy="941352"/>
      </dsp:txXfrm>
    </dsp:sp>
    <dsp:sp modelId="{423D8F8B-5B24-4EF4-9B1E-2400D08777E0}">
      <dsp:nvSpPr>
        <dsp:cNvPr id="0" name=""/>
        <dsp:cNvSpPr/>
      </dsp:nvSpPr>
      <dsp:spPr>
        <a:xfrm>
          <a:off x="3308443" y="1053389"/>
          <a:ext cx="941352" cy="941352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rPr>
            <a:t>倒</a:t>
          </a:r>
          <a:endParaRPr lang="zh-TW" sz="4000" kern="1200" dirty="0"/>
        </a:p>
      </dsp:txBody>
      <dsp:txXfrm>
        <a:off x="3446301" y="1191247"/>
        <a:ext cx="665636" cy="665636"/>
      </dsp:txXfrm>
    </dsp:sp>
    <dsp:sp modelId="{6CFB31D8-1C31-446A-837F-4EBD1D711283}">
      <dsp:nvSpPr>
        <dsp:cNvPr id="0" name=""/>
        <dsp:cNvSpPr/>
      </dsp:nvSpPr>
      <dsp:spPr>
        <a:xfrm>
          <a:off x="4343930" y="1053389"/>
          <a:ext cx="1412028" cy="94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倒掉積水</a:t>
          </a:r>
          <a:endParaRPr lang="zh-TW" sz="3100" kern="1200" dirty="0"/>
        </a:p>
      </dsp:txBody>
      <dsp:txXfrm>
        <a:off x="4343930" y="1053389"/>
        <a:ext cx="1412028" cy="941352"/>
      </dsp:txXfrm>
    </dsp:sp>
    <dsp:sp modelId="{068E2E78-FC5F-4E9F-AA3E-C6E3F66983CD}">
      <dsp:nvSpPr>
        <dsp:cNvPr id="0" name=""/>
        <dsp:cNvSpPr/>
      </dsp:nvSpPr>
      <dsp:spPr>
        <a:xfrm>
          <a:off x="3308443" y="2268205"/>
          <a:ext cx="941352" cy="941352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cene3d>
            <a:camera prst="orthographicFront"/>
            <a:lightRig rig="soft" dir="t">
              <a:rot lat="0" lon="0" rev="15600000"/>
            </a:lightRig>
          </a:scene3d>
          <a:sp3d extrusionH="57150" prstMaterial="softEdge">
            <a:bevelT w="25400" h="38100"/>
          </a:sp3d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cap="none" spc="0" dirty="0" smtClean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rPr>
            <a:t>清</a:t>
          </a:r>
          <a:endParaRPr lang="zh-TW" sz="4000" b="0" kern="1200" cap="none" spc="0" dirty="0">
            <a:ln w="0"/>
            <a:gradFill>
              <a:gsLst>
                <a:gs pos="21000">
                  <a:srgbClr val="53575C"/>
                </a:gs>
                <a:gs pos="88000">
                  <a:srgbClr val="C5C7CA"/>
                </a:gs>
              </a:gsLst>
              <a:lin ang="5400000"/>
            </a:gradFill>
            <a:effectLst/>
          </a:endParaRPr>
        </a:p>
      </dsp:txBody>
      <dsp:txXfrm>
        <a:off x="3446301" y="2406063"/>
        <a:ext cx="665636" cy="665636"/>
      </dsp:txXfrm>
    </dsp:sp>
    <dsp:sp modelId="{EA92EF36-5FFB-4E39-BC8C-DDD648ED57E7}">
      <dsp:nvSpPr>
        <dsp:cNvPr id="0" name=""/>
        <dsp:cNvSpPr/>
      </dsp:nvSpPr>
      <dsp:spPr>
        <a:xfrm>
          <a:off x="4343930" y="2268205"/>
          <a:ext cx="1412028" cy="94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清潔容器</a:t>
          </a:r>
          <a:endParaRPr lang="zh-TW" sz="3100" kern="1200" dirty="0"/>
        </a:p>
      </dsp:txBody>
      <dsp:txXfrm>
        <a:off x="4343930" y="2268205"/>
        <a:ext cx="1412028" cy="941352"/>
      </dsp:txXfrm>
    </dsp:sp>
    <dsp:sp modelId="{0637E5B9-3CA7-4717-BB4A-92171DD5BCA7}">
      <dsp:nvSpPr>
        <dsp:cNvPr id="0" name=""/>
        <dsp:cNvSpPr/>
      </dsp:nvSpPr>
      <dsp:spPr>
        <a:xfrm>
          <a:off x="2701035" y="3320267"/>
          <a:ext cx="941352" cy="941352"/>
        </a:xfrm>
        <a:prstGeom prst="ellips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刷</a:t>
          </a:r>
          <a:endParaRPr lang="zh-TW" sz="4000" kern="1200" dirty="0"/>
        </a:p>
      </dsp:txBody>
      <dsp:txXfrm>
        <a:off x="2838893" y="3458125"/>
        <a:ext cx="665636" cy="665636"/>
      </dsp:txXfrm>
    </dsp:sp>
    <dsp:sp modelId="{3BBC86E3-FB41-4DAB-9824-C1B279F94989}">
      <dsp:nvSpPr>
        <dsp:cNvPr id="0" name=""/>
        <dsp:cNvSpPr/>
      </dsp:nvSpPr>
      <dsp:spPr>
        <a:xfrm>
          <a:off x="3736522" y="3320267"/>
          <a:ext cx="1412028" cy="94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刷除蟲卵</a:t>
          </a:r>
          <a:endParaRPr lang="zh-TW" sz="3100" kern="1200" dirty="0"/>
        </a:p>
      </dsp:txBody>
      <dsp:txXfrm>
        <a:off x="3736522" y="3320267"/>
        <a:ext cx="1412028" cy="941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082801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667575"/>
            <a:ext cx="3160059" cy="2923327"/>
          </a:xfrm>
          <a:prstGeom prst="noSmoking">
            <a:avLst>
              <a:gd name="adj" fmla="val 8129"/>
            </a:avLst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9" b="9922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3201" flipH="1">
            <a:off x="2983859" y="3690102"/>
            <a:ext cx="2107265" cy="174324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59" b="9922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63" y="3273004"/>
            <a:ext cx="955210" cy="80910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59" b="9922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3670596" y="2565040"/>
            <a:ext cx="1397864" cy="115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133288201"/>
              </p:ext>
            </p:extLst>
          </p:nvPr>
        </p:nvGraphicFramePr>
        <p:xfrm>
          <a:off x="1162594" y="1341019"/>
          <a:ext cx="7236822" cy="4262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00355" y="4611188"/>
            <a:ext cx="2299061" cy="1110343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2019-10-15T03:01:44Z</dcterms:modified>
</cp:coreProperties>
</file>