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0303"/>
    <a:srgbClr val="46EAD6"/>
    <a:srgbClr val="FF33CC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C47A0C-09B3-4B63-91ED-E614DE2E1B1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A2519E1-D701-4EA8-BD88-570888191A67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A8D163C2-B74C-4DED-AE90-4492F838342C}" type="parTrans" cxnId="{31F2B37F-89CE-409F-ABE6-7CBD3BA54E9D}">
      <dgm:prSet/>
      <dgm:spPr/>
      <dgm:t>
        <a:bodyPr/>
        <a:lstStyle/>
        <a:p>
          <a:endParaRPr lang="zh-TW" altLang="en-US"/>
        </a:p>
      </dgm:t>
    </dgm:pt>
    <dgm:pt modelId="{E6CBA132-322E-414E-969B-37EF97F6095A}" type="sibTrans" cxnId="{31F2B37F-89CE-409F-ABE6-7CBD3BA54E9D}">
      <dgm:prSet/>
      <dgm:spPr/>
      <dgm:t>
        <a:bodyPr/>
        <a:lstStyle/>
        <a:p>
          <a:endParaRPr lang="zh-TW" altLang="en-US"/>
        </a:p>
      </dgm:t>
    </dgm:pt>
    <dgm:pt modelId="{ACAAB3DC-E35F-4B83-BFF2-689AF0F2EC9B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9BE7E624-9629-4F22-ADF7-21B655AE6232}" type="parTrans" cxnId="{BFBDE895-664C-4EBD-8321-A4A36DBBBDC0}">
      <dgm:prSet/>
      <dgm:spPr/>
      <dgm:t>
        <a:bodyPr/>
        <a:lstStyle/>
        <a:p>
          <a:endParaRPr lang="zh-TW" altLang="en-US"/>
        </a:p>
      </dgm:t>
    </dgm:pt>
    <dgm:pt modelId="{F391A2A4-3C8A-4A84-A7AB-634B02BE1CE2}" type="sibTrans" cxnId="{BFBDE895-664C-4EBD-8321-A4A36DBBBDC0}">
      <dgm:prSet/>
      <dgm:spPr/>
      <dgm:t>
        <a:bodyPr/>
        <a:lstStyle/>
        <a:p>
          <a:endParaRPr lang="zh-TW" altLang="en-US"/>
        </a:p>
      </dgm:t>
    </dgm:pt>
    <dgm:pt modelId="{04E37902-F59F-4D7D-BD32-A2C44CDFF52A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3CF7AA59-CFA9-4F6A-B9EA-0405A55C64CD}" type="parTrans" cxnId="{015CA3C4-231F-4F62-9782-E8D722ACFF8D}">
      <dgm:prSet/>
      <dgm:spPr/>
      <dgm:t>
        <a:bodyPr/>
        <a:lstStyle/>
        <a:p>
          <a:endParaRPr lang="zh-TW" altLang="en-US"/>
        </a:p>
      </dgm:t>
    </dgm:pt>
    <dgm:pt modelId="{5E382D4F-7736-4217-9B71-7E384A33C13B}" type="sibTrans" cxnId="{015CA3C4-231F-4F62-9782-E8D722ACFF8D}">
      <dgm:prSet/>
      <dgm:spPr/>
      <dgm:t>
        <a:bodyPr/>
        <a:lstStyle/>
        <a:p>
          <a:endParaRPr lang="zh-TW" altLang="en-US"/>
        </a:p>
      </dgm:t>
    </dgm:pt>
    <dgm:pt modelId="{848D18A0-7E35-4E0D-B92D-11941E88CC7A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B8C63436-DDB3-4746-AF5A-5F9EA1E7007A}" type="parTrans" cxnId="{1C9EE2B7-36C5-4939-8780-07EDDE44ED3B}">
      <dgm:prSet/>
      <dgm:spPr/>
      <dgm:t>
        <a:bodyPr/>
        <a:lstStyle/>
        <a:p>
          <a:endParaRPr lang="zh-TW" altLang="en-US"/>
        </a:p>
      </dgm:t>
    </dgm:pt>
    <dgm:pt modelId="{49C86916-B013-47A3-9905-3BAE9EF15C92}" type="sibTrans" cxnId="{1C9EE2B7-36C5-4939-8780-07EDDE44ED3B}">
      <dgm:prSet/>
      <dgm:spPr/>
      <dgm:t>
        <a:bodyPr/>
        <a:lstStyle/>
        <a:p>
          <a:endParaRPr lang="zh-TW" altLang="en-US"/>
        </a:p>
      </dgm:t>
    </dgm:pt>
    <dgm:pt modelId="{B665FC3F-B66B-44C5-9511-9BF3AB328EBC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235610C4-791F-4C5B-84BD-BAF4BCE28C47}" type="parTrans" cxnId="{ED0B5BEB-A3CC-4EC8-8BCA-A3CB23E3CA77}">
      <dgm:prSet/>
      <dgm:spPr/>
      <dgm:t>
        <a:bodyPr/>
        <a:lstStyle/>
        <a:p>
          <a:endParaRPr lang="zh-TW" altLang="en-US"/>
        </a:p>
      </dgm:t>
    </dgm:pt>
    <dgm:pt modelId="{46144BB0-279F-41B6-AF6F-32A0E227CA02}" type="sibTrans" cxnId="{ED0B5BEB-A3CC-4EC8-8BCA-A3CB23E3CA77}">
      <dgm:prSet/>
      <dgm:spPr/>
      <dgm:t>
        <a:bodyPr/>
        <a:lstStyle/>
        <a:p>
          <a:endParaRPr lang="zh-TW" altLang="en-US"/>
        </a:p>
      </dgm:t>
    </dgm:pt>
    <dgm:pt modelId="{E5F548EE-37A2-4600-95E4-DD936807992F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71B3432E-584E-4C36-8B6F-A71BE7B3B123}" type="parTrans" cxnId="{4C3375C1-C282-4D13-8741-2A1E5AB7B514}">
      <dgm:prSet/>
      <dgm:spPr/>
      <dgm:t>
        <a:bodyPr/>
        <a:lstStyle/>
        <a:p>
          <a:endParaRPr lang="zh-TW" altLang="en-US"/>
        </a:p>
      </dgm:t>
    </dgm:pt>
    <dgm:pt modelId="{41753E39-7823-4E92-AE3D-E29DF2E65374}" type="sibTrans" cxnId="{4C3375C1-C282-4D13-8741-2A1E5AB7B514}">
      <dgm:prSet/>
      <dgm:spPr/>
      <dgm:t>
        <a:bodyPr/>
        <a:lstStyle/>
        <a:p>
          <a:endParaRPr lang="zh-TW" altLang="en-US"/>
        </a:p>
      </dgm:t>
    </dgm:pt>
    <dgm:pt modelId="{41E09EFB-D11B-4C34-88E7-7A2F4CBFAD51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545A0FF6-D8E9-40D3-A0F0-80DAEB74513C}" type="parTrans" cxnId="{80DAE21E-2EFF-49B3-BD24-02D2A6984B0F}">
      <dgm:prSet/>
      <dgm:spPr/>
      <dgm:t>
        <a:bodyPr/>
        <a:lstStyle/>
        <a:p>
          <a:endParaRPr lang="zh-TW" altLang="en-US"/>
        </a:p>
      </dgm:t>
    </dgm:pt>
    <dgm:pt modelId="{1FAE1D8A-F337-42CB-93CF-6B2712BE84F2}" type="sibTrans" cxnId="{80DAE21E-2EFF-49B3-BD24-02D2A6984B0F}">
      <dgm:prSet/>
      <dgm:spPr/>
      <dgm:t>
        <a:bodyPr/>
        <a:lstStyle/>
        <a:p>
          <a:endParaRPr lang="zh-TW" altLang="en-US"/>
        </a:p>
      </dgm:t>
    </dgm:pt>
    <dgm:pt modelId="{ED340B5D-0B1B-43AC-B02D-AB677E7A6792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882BACA2-40C2-4091-A61E-DFE50BE8EAC9}" type="parTrans" cxnId="{24224188-C885-411D-92EB-E07A31F7AB12}">
      <dgm:prSet/>
      <dgm:spPr/>
      <dgm:t>
        <a:bodyPr/>
        <a:lstStyle/>
        <a:p>
          <a:endParaRPr lang="zh-TW" altLang="en-US"/>
        </a:p>
      </dgm:t>
    </dgm:pt>
    <dgm:pt modelId="{8ED476BE-A681-4CAD-A111-63221FBC9917}" type="sibTrans" cxnId="{24224188-C885-411D-92EB-E07A31F7AB12}">
      <dgm:prSet/>
      <dgm:spPr/>
      <dgm:t>
        <a:bodyPr/>
        <a:lstStyle/>
        <a:p>
          <a:endParaRPr lang="zh-TW" altLang="en-US"/>
        </a:p>
      </dgm:t>
    </dgm:pt>
    <dgm:pt modelId="{3679B878-9A1B-4D12-BDA7-F706DDAB204C}" type="pres">
      <dgm:prSet presAssocID="{83C47A0C-09B3-4B63-91ED-E614DE2E1B1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5BFCCE2-8ABB-4841-BA3F-E94894772565}" type="pres">
      <dgm:prSet presAssocID="{83C47A0C-09B3-4B63-91ED-E614DE2E1B1C}" presName="cycle" presStyleCnt="0"/>
      <dgm:spPr/>
    </dgm:pt>
    <dgm:pt modelId="{B4E00482-3AB1-4818-AA1B-34CF38C5991E}" type="pres">
      <dgm:prSet presAssocID="{83C47A0C-09B3-4B63-91ED-E614DE2E1B1C}" presName="centerShape" presStyleCnt="0"/>
      <dgm:spPr/>
    </dgm:pt>
    <dgm:pt modelId="{388D435D-DD1D-4C6F-8466-A76DA1D99316}" type="pres">
      <dgm:prSet presAssocID="{83C47A0C-09B3-4B63-91ED-E614DE2E1B1C}" presName="connSite" presStyleLbl="node1" presStyleIdx="0" presStyleCnt="5"/>
      <dgm:spPr/>
    </dgm:pt>
    <dgm:pt modelId="{DF869204-DFA4-48A8-8B7E-72BA7868AF41}" type="pres">
      <dgm:prSet presAssocID="{83C47A0C-09B3-4B63-91ED-E614DE2E1B1C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1CE2602-22F1-474C-81A2-C36A3EC6D704}" type="pres">
      <dgm:prSet presAssocID="{A8D163C2-B74C-4DED-AE90-4492F838342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683FF8A-5781-41E2-A80E-E3B195342EAA}" type="pres">
      <dgm:prSet presAssocID="{DA2519E1-D701-4EA8-BD88-570888191A67}" presName="node" presStyleCnt="0"/>
      <dgm:spPr/>
    </dgm:pt>
    <dgm:pt modelId="{6222B409-5043-472A-9102-D2034A2AF07A}" type="pres">
      <dgm:prSet presAssocID="{DA2519E1-D701-4EA8-BD88-570888191A6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133A33-FDB3-4374-92AB-567EF174370C}" type="pres">
      <dgm:prSet presAssocID="{DA2519E1-D701-4EA8-BD88-570888191A6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386685-FD71-427E-9B5B-C5A7A6632EFD}" type="pres">
      <dgm:prSet presAssocID="{3CF7AA59-CFA9-4F6A-B9EA-0405A55C64C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15B7DE1-6C19-4BDC-BA76-343E37556B55}" type="pres">
      <dgm:prSet presAssocID="{04E37902-F59F-4D7D-BD32-A2C44CDFF52A}" presName="node" presStyleCnt="0"/>
      <dgm:spPr/>
    </dgm:pt>
    <dgm:pt modelId="{B83924D0-B787-49F5-9852-ADE97301F8F4}" type="pres">
      <dgm:prSet presAssocID="{04E37902-F59F-4D7D-BD32-A2C44CDFF52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B72AFB-885B-4AFE-B701-A3339266698B}" type="pres">
      <dgm:prSet presAssocID="{04E37902-F59F-4D7D-BD32-A2C44CDFF52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1205F3-27AC-471F-8601-462772AF5724}" type="pres">
      <dgm:prSet presAssocID="{235610C4-791F-4C5B-84BD-BAF4BCE28C4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D65B1A9-350C-4709-95FB-504F45858BAC}" type="pres">
      <dgm:prSet presAssocID="{B665FC3F-B66B-44C5-9511-9BF3AB328EBC}" presName="node" presStyleCnt="0"/>
      <dgm:spPr/>
    </dgm:pt>
    <dgm:pt modelId="{7223397B-4F07-4855-9C48-ED2B18E2D7B4}" type="pres">
      <dgm:prSet presAssocID="{B665FC3F-B66B-44C5-9511-9BF3AB328EB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678D69-D9DD-4433-98BA-9F63E319E8EE}" type="pres">
      <dgm:prSet presAssocID="{B665FC3F-B66B-44C5-9511-9BF3AB328EB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444300-0482-491F-A72A-CCA74F732704}" type="pres">
      <dgm:prSet presAssocID="{545A0FF6-D8E9-40D3-A0F0-80DAEB74513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EB20BD3-240E-4A61-AFBF-BE1B93E0FD70}" type="pres">
      <dgm:prSet presAssocID="{41E09EFB-D11B-4C34-88E7-7A2F4CBFAD51}" presName="node" presStyleCnt="0"/>
      <dgm:spPr/>
    </dgm:pt>
    <dgm:pt modelId="{89506F60-5844-4415-AB07-D1D2DAFB4673}" type="pres">
      <dgm:prSet presAssocID="{41E09EFB-D11B-4C34-88E7-7A2F4CBFAD51}" presName="parentNode" presStyleLbl="node1" presStyleIdx="4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360923-AB07-41C6-88AD-24E1FA2ADB11}" type="pres">
      <dgm:prSet presAssocID="{41E09EFB-D11B-4C34-88E7-7A2F4CBFAD5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C9EE2B7-36C5-4939-8780-07EDDE44ED3B}" srcId="{04E37902-F59F-4D7D-BD32-A2C44CDFF52A}" destId="{848D18A0-7E35-4E0D-B92D-11941E88CC7A}" srcOrd="0" destOrd="0" parTransId="{B8C63436-DDB3-4746-AF5A-5F9EA1E7007A}" sibTransId="{49C86916-B013-47A3-9905-3BAE9EF15C92}"/>
    <dgm:cxn modelId="{80DAE21E-2EFF-49B3-BD24-02D2A6984B0F}" srcId="{83C47A0C-09B3-4B63-91ED-E614DE2E1B1C}" destId="{41E09EFB-D11B-4C34-88E7-7A2F4CBFAD51}" srcOrd="3" destOrd="0" parTransId="{545A0FF6-D8E9-40D3-A0F0-80DAEB74513C}" sibTransId="{1FAE1D8A-F337-42CB-93CF-6B2712BE84F2}"/>
    <dgm:cxn modelId="{3D5996BF-1BF9-4EEA-86FD-432E34CB4EC3}" type="presOf" srcId="{235610C4-791F-4C5B-84BD-BAF4BCE28C47}" destId="{3D1205F3-27AC-471F-8601-462772AF5724}" srcOrd="0" destOrd="0" presId="urn:microsoft.com/office/officeart/2005/8/layout/radial2"/>
    <dgm:cxn modelId="{24224188-C885-411D-92EB-E07A31F7AB12}" srcId="{41E09EFB-D11B-4C34-88E7-7A2F4CBFAD51}" destId="{ED340B5D-0B1B-43AC-B02D-AB677E7A6792}" srcOrd="0" destOrd="0" parTransId="{882BACA2-40C2-4091-A61E-DFE50BE8EAC9}" sibTransId="{8ED476BE-A681-4CAD-A111-63221FBC9917}"/>
    <dgm:cxn modelId="{665B4861-C48F-46A7-BBEB-215E634A11CE}" type="presOf" srcId="{3CF7AA59-CFA9-4F6A-B9EA-0405A55C64CD}" destId="{94386685-FD71-427E-9B5B-C5A7A6632EFD}" srcOrd="0" destOrd="0" presId="urn:microsoft.com/office/officeart/2005/8/layout/radial2"/>
    <dgm:cxn modelId="{015CA3C4-231F-4F62-9782-E8D722ACFF8D}" srcId="{83C47A0C-09B3-4B63-91ED-E614DE2E1B1C}" destId="{04E37902-F59F-4D7D-BD32-A2C44CDFF52A}" srcOrd="1" destOrd="0" parTransId="{3CF7AA59-CFA9-4F6A-B9EA-0405A55C64CD}" sibTransId="{5E382D4F-7736-4217-9B71-7E384A33C13B}"/>
    <dgm:cxn modelId="{8E249449-9ED1-46EA-986D-A4003AE62EDF}" type="presOf" srcId="{DA2519E1-D701-4EA8-BD88-570888191A67}" destId="{6222B409-5043-472A-9102-D2034A2AF07A}" srcOrd="0" destOrd="0" presId="urn:microsoft.com/office/officeart/2005/8/layout/radial2"/>
    <dgm:cxn modelId="{0026E932-84E7-483F-9D56-06FD3C322CC6}" type="presOf" srcId="{E5F548EE-37A2-4600-95E4-DD936807992F}" destId="{32678D69-D9DD-4433-98BA-9F63E319E8EE}" srcOrd="0" destOrd="0" presId="urn:microsoft.com/office/officeart/2005/8/layout/radial2"/>
    <dgm:cxn modelId="{A232AA02-DFAD-4EB2-8990-6D5B706F847B}" type="presOf" srcId="{83C47A0C-09B3-4B63-91ED-E614DE2E1B1C}" destId="{3679B878-9A1B-4D12-BDA7-F706DDAB204C}" srcOrd="0" destOrd="0" presId="urn:microsoft.com/office/officeart/2005/8/layout/radial2"/>
    <dgm:cxn modelId="{31F2B37F-89CE-409F-ABE6-7CBD3BA54E9D}" srcId="{83C47A0C-09B3-4B63-91ED-E614DE2E1B1C}" destId="{DA2519E1-D701-4EA8-BD88-570888191A67}" srcOrd="0" destOrd="0" parTransId="{A8D163C2-B74C-4DED-AE90-4492F838342C}" sibTransId="{E6CBA132-322E-414E-969B-37EF97F6095A}"/>
    <dgm:cxn modelId="{D70495F4-0311-4C1A-8C42-E62D5B820E9D}" type="presOf" srcId="{B665FC3F-B66B-44C5-9511-9BF3AB328EBC}" destId="{7223397B-4F07-4855-9C48-ED2B18E2D7B4}" srcOrd="0" destOrd="0" presId="urn:microsoft.com/office/officeart/2005/8/layout/radial2"/>
    <dgm:cxn modelId="{ED0B5BEB-A3CC-4EC8-8BCA-A3CB23E3CA77}" srcId="{83C47A0C-09B3-4B63-91ED-E614DE2E1B1C}" destId="{B665FC3F-B66B-44C5-9511-9BF3AB328EBC}" srcOrd="2" destOrd="0" parTransId="{235610C4-791F-4C5B-84BD-BAF4BCE28C47}" sibTransId="{46144BB0-279F-41B6-AF6F-32A0E227CA02}"/>
    <dgm:cxn modelId="{B9AD5D3C-5C36-48AD-B90B-06BB2CC88595}" type="presOf" srcId="{ED340B5D-0B1B-43AC-B02D-AB677E7A6792}" destId="{8E360923-AB07-41C6-88AD-24E1FA2ADB11}" srcOrd="0" destOrd="0" presId="urn:microsoft.com/office/officeart/2005/8/layout/radial2"/>
    <dgm:cxn modelId="{BFBDE895-664C-4EBD-8321-A4A36DBBBDC0}" srcId="{DA2519E1-D701-4EA8-BD88-570888191A67}" destId="{ACAAB3DC-E35F-4B83-BFF2-689AF0F2EC9B}" srcOrd="0" destOrd="0" parTransId="{9BE7E624-9629-4F22-ADF7-21B655AE6232}" sibTransId="{F391A2A4-3C8A-4A84-A7AB-634B02BE1CE2}"/>
    <dgm:cxn modelId="{B9ADE719-69CF-4210-9BCE-90076C4670A3}" type="presOf" srcId="{ACAAB3DC-E35F-4B83-BFF2-689AF0F2EC9B}" destId="{DC133A33-FDB3-4374-92AB-567EF174370C}" srcOrd="0" destOrd="0" presId="urn:microsoft.com/office/officeart/2005/8/layout/radial2"/>
    <dgm:cxn modelId="{3F1B9352-087A-4FBE-9CEE-8DD64315BB7B}" type="presOf" srcId="{848D18A0-7E35-4E0D-B92D-11941E88CC7A}" destId="{5CB72AFB-885B-4AFE-B701-A3339266698B}" srcOrd="0" destOrd="0" presId="urn:microsoft.com/office/officeart/2005/8/layout/radial2"/>
    <dgm:cxn modelId="{4C3375C1-C282-4D13-8741-2A1E5AB7B514}" srcId="{B665FC3F-B66B-44C5-9511-9BF3AB328EBC}" destId="{E5F548EE-37A2-4600-95E4-DD936807992F}" srcOrd="0" destOrd="0" parTransId="{71B3432E-584E-4C36-8B6F-A71BE7B3B123}" sibTransId="{41753E39-7823-4E92-AE3D-E29DF2E65374}"/>
    <dgm:cxn modelId="{06C994C8-3A26-4D6E-889B-22F8D6F38F14}" type="presOf" srcId="{A8D163C2-B74C-4DED-AE90-4492F838342C}" destId="{71CE2602-22F1-474C-81A2-C36A3EC6D704}" srcOrd="0" destOrd="0" presId="urn:microsoft.com/office/officeart/2005/8/layout/radial2"/>
    <dgm:cxn modelId="{E2C7EEBF-935D-4B5B-80EC-49EB2E0882A2}" type="presOf" srcId="{04E37902-F59F-4D7D-BD32-A2C44CDFF52A}" destId="{B83924D0-B787-49F5-9852-ADE97301F8F4}" srcOrd="0" destOrd="0" presId="urn:microsoft.com/office/officeart/2005/8/layout/radial2"/>
    <dgm:cxn modelId="{14C14BD5-88D0-4C36-9269-6D8E63987348}" type="presOf" srcId="{545A0FF6-D8E9-40D3-A0F0-80DAEB74513C}" destId="{2E444300-0482-491F-A72A-CCA74F732704}" srcOrd="0" destOrd="0" presId="urn:microsoft.com/office/officeart/2005/8/layout/radial2"/>
    <dgm:cxn modelId="{FA83B21D-E423-40D4-96E8-4D2DD10F00CD}" type="presOf" srcId="{41E09EFB-D11B-4C34-88E7-7A2F4CBFAD51}" destId="{89506F60-5844-4415-AB07-D1D2DAFB4673}" srcOrd="0" destOrd="0" presId="urn:microsoft.com/office/officeart/2005/8/layout/radial2"/>
    <dgm:cxn modelId="{53073F29-1805-44AE-BC98-3CA8C09DA781}" type="presParOf" srcId="{3679B878-9A1B-4D12-BDA7-F706DDAB204C}" destId="{55BFCCE2-8ABB-4841-BA3F-E94894772565}" srcOrd="0" destOrd="0" presId="urn:microsoft.com/office/officeart/2005/8/layout/radial2"/>
    <dgm:cxn modelId="{FA73B715-368E-4F54-ABAC-86A50A590BBF}" type="presParOf" srcId="{55BFCCE2-8ABB-4841-BA3F-E94894772565}" destId="{B4E00482-3AB1-4818-AA1B-34CF38C5991E}" srcOrd="0" destOrd="0" presId="urn:microsoft.com/office/officeart/2005/8/layout/radial2"/>
    <dgm:cxn modelId="{F196D6A7-9FE7-40DB-8330-15A5BB3B7FFE}" type="presParOf" srcId="{B4E00482-3AB1-4818-AA1B-34CF38C5991E}" destId="{388D435D-DD1D-4C6F-8466-A76DA1D99316}" srcOrd="0" destOrd="0" presId="urn:microsoft.com/office/officeart/2005/8/layout/radial2"/>
    <dgm:cxn modelId="{D2E6CC2C-DB2F-4EF8-ABA1-36A8E53FFCEB}" type="presParOf" srcId="{B4E00482-3AB1-4818-AA1B-34CF38C5991E}" destId="{DF869204-DFA4-48A8-8B7E-72BA7868AF41}" srcOrd="1" destOrd="0" presId="urn:microsoft.com/office/officeart/2005/8/layout/radial2"/>
    <dgm:cxn modelId="{000B640E-E435-41D1-8324-02006BB2FA96}" type="presParOf" srcId="{55BFCCE2-8ABB-4841-BA3F-E94894772565}" destId="{71CE2602-22F1-474C-81A2-C36A3EC6D704}" srcOrd="1" destOrd="0" presId="urn:microsoft.com/office/officeart/2005/8/layout/radial2"/>
    <dgm:cxn modelId="{589A9961-DB91-4AB3-B0DB-9E6E25976FFC}" type="presParOf" srcId="{55BFCCE2-8ABB-4841-BA3F-E94894772565}" destId="{0683FF8A-5781-41E2-A80E-E3B195342EAA}" srcOrd="2" destOrd="0" presId="urn:microsoft.com/office/officeart/2005/8/layout/radial2"/>
    <dgm:cxn modelId="{011C82EB-F5A7-40B4-BA9C-D1E457BBF0B1}" type="presParOf" srcId="{0683FF8A-5781-41E2-A80E-E3B195342EAA}" destId="{6222B409-5043-472A-9102-D2034A2AF07A}" srcOrd="0" destOrd="0" presId="urn:microsoft.com/office/officeart/2005/8/layout/radial2"/>
    <dgm:cxn modelId="{DA943069-870F-4266-B729-FA7F4BFA0425}" type="presParOf" srcId="{0683FF8A-5781-41E2-A80E-E3B195342EAA}" destId="{DC133A33-FDB3-4374-92AB-567EF174370C}" srcOrd="1" destOrd="0" presId="urn:microsoft.com/office/officeart/2005/8/layout/radial2"/>
    <dgm:cxn modelId="{44BF2222-6039-4E38-A1F2-7495B457493C}" type="presParOf" srcId="{55BFCCE2-8ABB-4841-BA3F-E94894772565}" destId="{94386685-FD71-427E-9B5B-C5A7A6632EFD}" srcOrd="3" destOrd="0" presId="urn:microsoft.com/office/officeart/2005/8/layout/radial2"/>
    <dgm:cxn modelId="{5FD8D6F1-6F0A-4E4C-B0DC-4D8384784633}" type="presParOf" srcId="{55BFCCE2-8ABB-4841-BA3F-E94894772565}" destId="{515B7DE1-6C19-4BDC-BA76-343E37556B55}" srcOrd="4" destOrd="0" presId="urn:microsoft.com/office/officeart/2005/8/layout/radial2"/>
    <dgm:cxn modelId="{F488D486-3348-4A99-8E5D-F621064FDFEF}" type="presParOf" srcId="{515B7DE1-6C19-4BDC-BA76-343E37556B55}" destId="{B83924D0-B787-49F5-9852-ADE97301F8F4}" srcOrd="0" destOrd="0" presId="urn:microsoft.com/office/officeart/2005/8/layout/radial2"/>
    <dgm:cxn modelId="{B2C76F20-F699-48B0-9FF0-C3F3A2301E17}" type="presParOf" srcId="{515B7DE1-6C19-4BDC-BA76-343E37556B55}" destId="{5CB72AFB-885B-4AFE-B701-A3339266698B}" srcOrd="1" destOrd="0" presId="urn:microsoft.com/office/officeart/2005/8/layout/radial2"/>
    <dgm:cxn modelId="{97CB70DE-292E-4920-994E-FE7E0C3295AF}" type="presParOf" srcId="{55BFCCE2-8ABB-4841-BA3F-E94894772565}" destId="{3D1205F3-27AC-471F-8601-462772AF5724}" srcOrd="5" destOrd="0" presId="urn:microsoft.com/office/officeart/2005/8/layout/radial2"/>
    <dgm:cxn modelId="{03273BB0-43D7-460C-820C-765711B7747B}" type="presParOf" srcId="{55BFCCE2-8ABB-4841-BA3F-E94894772565}" destId="{5D65B1A9-350C-4709-95FB-504F45858BAC}" srcOrd="6" destOrd="0" presId="urn:microsoft.com/office/officeart/2005/8/layout/radial2"/>
    <dgm:cxn modelId="{51D18B1F-0A80-4FF4-88E0-A0FA4D8580E5}" type="presParOf" srcId="{5D65B1A9-350C-4709-95FB-504F45858BAC}" destId="{7223397B-4F07-4855-9C48-ED2B18E2D7B4}" srcOrd="0" destOrd="0" presId="urn:microsoft.com/office/officeart/2005/8/layout/radial2"/>
    <dgm:cxn modelId="{437FF34A-DE50-4D59-A1D4-49707B41BE5F}" type="presParOf" srcId="{5D65B1A9-350C-4709-95FB-504F45858BAC}" destId="{32678D69-D9DD-4433-98BA-9F63E319E8EE}" srcOrd="1" destOrd="0" presId="urn:microsoft.com/office/officeart/2005/8/layout/radial2"/>
    <dgm:cxn modelId="{15C500A4-2D25-4122-B408-DABEF1119BC9}" type="presParOf" srcId="{55BFCCE2-8ABB-4841-BA3F-E94894772565}" destId="{2E444300-0482-491F-A72A-CCA74F732704}" srcOrd="7" destOrd="0" presId="urn:microsoft.com/office/officeart/2005/8/layout/radial2"/>
    <dgm:cxn modelId="{C06B5E18-0250-4E59-B4A0-4A474AF1F0F0}" type="presParOf" srcId="{55BFCCE2-8ABB-4841-BA3F-E94894772565}" destId="{CEB20BD3-240E-4A61-AFBF-BE1B93E0FD70}" srcOrd="8" destOrd="0" presId="urn:microsoft.com/office/officeart/2005/8/layout/radial2"/>
    <dgm:cxn modelId="{075E5BDF-D6B9-4441-AEB2-C0F80D11A608}" type="presParOf" srcId="{CEB20BD3-240E-4A61-AFBF-BE1B93E0FD70}" destId="{89506F60-5844-4415-AB07-D1D2DAFB4673}" srcOrd="0" destOrd="0" presId="urn:microsoft.com/office/officeart/2005/8/layout/radial2"/>
    <dgm:cxn modelId="{4933D08A-B731-4AA9-83E0-88AF35A2D686}" type="presParOf" srcId="{CEB20BD3-240E-4A61-AFBF-BE1B93E0FD70}" destId="{8E360923-AB07-41C6-88AD-24E1FA2ADB1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44300-0482-491F-A72A-CCA74F732704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205F3-27AC-471F-8601-462772AF5724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86685-FD71-427E-9B5B-C5A7A6632EFD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CE2602-22F1-474C-81A2-C36A3EC6D704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69204-DFA4-48A8-8B7E-72BA7868AF41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2B409-5043-472A-9102-D2034A2AF07A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巡</a:t>
          </a:r>
          <a:endParaRPr lang="zh-TW" sz="2900" kern="1200"/>
        </a:p>
      </dsp:txBody>
      <dsp:txXfrm>
        <a:off x="2344256" y="103246"/>
        <a:ext cx="495733" cy="495733"/>
      </dsp:txXfrm>
    </dsp:sp>
    <dsp:sp modelId="{DC133A33-FDB3-4374-92AB-567EF174370C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巡檢容器</a:t>
          </a:r>
          <a:endParaRPr lang="zh-TW" sz="2300" kern="1200" dirty="0"/>
        </a:p>
      </dsp:txBody>
      <dsp:txXfrm>
        <a:off x="3012766" y="576"/>
        <a:ext cx="1051609" cy="701073"/>
      </dsp:txXfrm>
    </dsp:sp>
    <dsp:sp modelId="{B83924D0-B787-49F5-9852-ADE97301F8F4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倒</a:t>
          </a:r>
          <a:endParaRPr lang="zh-TW" sz="2900" kern="1200" dirty="0"/>
        </a:p>
      </dsp:txBody>
      <dsp:txXfrm>
        <a:off x="2795908" y="885530"/>
        <a:ext cx="495733" cy="495733"/>
      </dsp:txXfrm>
    </dsp:sp>
    <dsp:sp modelId="{5CB72AFB-885B-4AFE-B701-A3339266698B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倒掉積水</a:t>
          </a:r>
          <a:endParaRPr lang="zh-TW" sz="2300" kern="1200" dirty="0"/>
        </a:p>
      </dsp:txBody>
      <dsp:txXfrm>
        <a:off x="3464419" y="782860"/>
        <a:ext cx="1051609" cy="701073"/>
      </dsp:txXfrm>
    </dsp:sp>
    <dsp:sp modelId="{7223397B-4F07-4855-9C48-ED2B18E2D7B4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清</a:t>
          </a:r>
          <a:endParaRPr lang="zh-TW" sz="2900" kern="1200"/>
        </a:p>
      </dsp:txBody>
      <dsp:txXfrm>
        <a:off x="2795908" y="1788835"/>
        <a:ext cx="495733" cy="495733"/>
      </dsp:txXfrm>
    </dsp:sp>
    <dsp:sp modelId="{32678D69-D9DD-4433-98BA-9F63E319E8EE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清潔容器</a:t>
          </a:r>
          <a:endParaRPr lang="zh-TW" sz="2300" kern="1200" dirty="0"/>
        </a:p>
      </dsp:txBody>
      <dsp:txXfrm>
        <a:off x="3464419" y="1686165"/>
        <a:ext cx="1051609" cy="701073"/>
      </dsp:txXfrm>
    </dsp:sp>
    <dsp:sp modelId="{89506F60-5844-4415-AB07-D1D2DAFB4673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刷</a:t>
          </a:r>
          <a:endParaRPr lang="zh-TW" sz="2900" kern="1200"/>
        </a:p>
      </dsp:txBody>
      <dsp:txXfrm>
        <a:off x="2344256" y="2571119"/>
        <a:ext cx="495733" cy="495733"/>
      </dsp:txXfrm>
    </dsp:sp>
    <dsp:sp modelId="{8E360923-AB07-41C6-88AD-24E1FA2ADB11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刷除蟲卵</a:t>
          </a:r>
          <a:endParaRPr lang="zh-TW" sz="2300" kern="1200" dirty="0"/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3"/>
            <a:ext cx="3512756" cy="3471483"/>
          </a:xfrm>
          <a:prstGeom prst="noSmoking">
            <a:avLst>
              <a:gd name="adj" fmla="val 3570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308" y="3883175"/>
            <a:ext cx="1953474" cy="161601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526" y="-131695"/>
            <a:ext cx="1953474" cy="16160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31" y="5241982"/>
            <a:ext cx="1953474" cy="161601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26" y="4927516"/>
            <a:ext cx="1953474" cy="161601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595" y="2736876"/>
            <a:ext cx="1953474" cy="161601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813" y="1553852"/>
            <a:ext cx="1953474" cy="161601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298" y="2736876"/>
            <a:ext cx="1953474" cy="161601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526" y="4285975"/>
            <a:ext cx="1953474" cy="1616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92673791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740434" y="4685463"/>
            <a:ext cx="2233748" cy="1033272"/>
          </a:xfrm>
          <a:prstGeom prst="rightArrow">
            <a:avLst/>
          </a:prstGeom>
          <a:solidFill>
            <a:srgbClr val="46EAD6"/>
          </a:solidFill>
          <a:ln w="76200">
            <a:solidFill>
              <a:srgbClr val="DB03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hlinkClick r:id="rId8"/>
              </a:rPr>
              <a:t>衛福部疾管署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2019-10-15T02:59:41Z</dcterms:modified>
</cp:coreProperties>
</file>