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4CE4E0"/>
    <a:srgbClr val="5EF06F"/>
    <a:srgbClr val="FF33CC"/>
    <a:srgbClr val="3399FF"/>
    <a:srgbClr val="FF6699"/>
    <a:srgbClr val="FF9900"/>
    <a:srgbClr val="FF0066"/>
    <a:srgbClr val="9999FF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0537B7-7A6E-4E96-BDA1-E5BDE2FBE3C3}" type="doc">
      <dgm:prSet loTypeId="urn:microsoft.com/office/officeart/2005/8/layout/radial2" loCatId="relationship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zh-TW" altLang="en-US"/>
        </a:p>
      </dgm:t>
    </dgm:pt>
    <dgm:pt modelId="{E13E0018-3651-4DB3-8786-589D21323BF1}">
      <dgm:prSet/>
      <dgm:spPr/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8ECDF84B-F3EB-47D8-8190-8E4AE097166C}" type="parTrans" cxnId="{CDEF14A5-2EC5-42EA-97B1-0524AF5A98CD}">
      <dgm:prSet/>
      <dgm:spPr/>
      <dgm:t>
        <a:bodyPr/>
        <a:lstStyle/>
        <a:p>
          <a:endParaRPr lang="zh-TW" altLang="en-US"/>
        </a:p>
      </dgm:t>
    </dgm:pt>
    <dgm:pt modelId="{17CFA487-C804-4683-9A19-F6C8A0914D96}" type="sibTrans" cxnId="{CDEF14A5-2EC5-42EA-97B1-0524AF5A98CD}">
      <dgm:prSet/>
      <dgm:spPr/>
      <dgm:t>
        <a:bodyPr/>
        <a:lstStyle/>
        <a:p>
          <a:endParaRPr lang="zh-TW" altLang="en-US"/>
        </a:p>
      </dgm:t>
    </dgm:pt>
    <dgm:pt modelId="{15D24377-D277-4C4D-9AD6-88040C10E05C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6BD6F26A-19AC-4B60-AB78-9593AF6B67BB}" type="parTrans" cxnId="{B4F5E8CB-2623-4F22-B58B-90DDD387C6D8}">
      <dgm:prSet/>
      <dgm:spPr/>
      <dgm:t>
        <a:bodyPr/>
        <a:lstStyle/>
        <a:p>
          <a:endParaRPr lang="zh-TW" altLang="en-US"/>
        </a:p>
      </dgm:t>
    </dgm:pt>
    <dgm:pt modelId="{CD593949-A220-4EA8-B58F-96F03AE5442D}" type="sibTrans" cxnId="{B4F5E8CB-2623-4F22-B58B-90DDD387C6D8}">
      <dgm:prSet/>
      <dgm:spPr/>
      <dgm:t>
        <a:bodyPr/>
        <a:lstStyle/>
        <a:p>
          <a:endParaRPr lang="zh-TW" altLang="en-US"/>
        </a:p>
      </dgm:t>
    </dgm:pt>
    <dgm:pt modelId="{53D914A3-1E62-48A0-A88B-73C33A6DEE14}">
      <dgm:prSet/>
      <dgm:spPr/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984C02A4-6F8E-4961-B042-EDD1399C387F}" type="parTrans" cxnId="{609035DA-004F-43E1-91BE-13B3EE373294}">
      <dgm:prSet/>
      <dgm:spPr/>
      <dgm:t>
        <a:bodyPr/>
        <a:lstStyle/>
        <a:p>
          <a:endParaRPr lang="zh-TW" altLang="en-US"/>
        </a:p>
      </dgm:t>
    </dgm:pt>
    <dgm:pt modelId="{21135C30-4D49-477E-A263-7DF21A7E9783}" type="sibTrans" cxnId="{609035DA-004F-43E1-91BE-13B3EE373294}">
      <dgm:prSet/>
      <dgm:spPr/>
      <dgm:t>
        <a:bodyPr/>
        <a:lstStyle/>
        <a:p>
          <a:endParaRPr lang="zh-TW" altLang="en-US"/>
        </a:p>
      </dgm:t>
    </dgm:pt>
    <dgm:pt modelId="{C6B93046-83EA-4325-9F0C-B4DA820F5AFE}">
      <dgm:prSet/>
      <dgm:spPr/>
      <dgm:t>
        <a:bodyPr/>
        <a:lstStyle/>
        <a:p>
          <a:pPr rtl="0"/>
          <a:r>
            <a:rPr lang="zh-TW" smtClean="0"/>
            <a:t>倒掉積水</a:t>
          </a:r>
          <a:endParaRPr lang="zh-TW"/>
        </a:p>
      </dgm:t>
    </dgm:pt>
    <dgm:pt modelId="{6C750B0C-260F-4882-9022-AA971D9FC14C}" type="parTrans" cxnId="{3B1EF128-2C34-4F73-A6DB-76A661DBE9B4}">
      <dgm:prSet/>
      <dgm:spPr/>
      <dgm:t>
        <a:bodyPr/>
        <a:lstStyle/>
        <a:p>
          <a:endParaRPr lang="zh-TW" altLang="en-US"/>
        </a:p>
      </dgm:t>
    </dgm:pt>
    <dgm:pt modelId="{B2674A2B-3525-4772-970E-A60E262144D2}" type="sibTrans" cxnId="{3B1EF128-2C34-4F73-A6DB-76A661DBE9B4}">
      <dgm:prSet/>
      <dgm:spPr/>
      <dgm:t>
        <a:bodyPr/>
        <a:lstStyle/>
        <a:p>
          <a:endParaRPr lang="zh-TW" altLang="en-US"/>
        </a:p>
      </dgm:t>
    </dgm:pt>
    <dgm:pt modelId="{B9ED8623-373E-4DD1-9FB4-0C08F284D915}">
      <dgm:prSet/>
      <dgm:spPr/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C0288609-0082-4A05-87F8-9FB127386BA3}" type="parTrans" cxnId="{DF9FF110-C529-4CCB-8DDA-C6B3FA15E1C6}">
      <dgm:prSet/>
      <dgm:spPr/>
      <dgm:t>
        <a:bodyPr/>
        <a:lstStyle/>
        <a:p>
          <a:endParaRPr lang="zh-TW" altLang="en-US"/>
        </a:p>
      </dgm:t>
    </dgm:pt>
    <dgm:pt modelId="{48E81889-6E03-4F04-B79B-A10EEC26D415}" type="sibTrans" cxnId="{DF9FF110-C529-4CCB-8DDA-C6B3FA15E1C6}">
      <dgm:prSet/>
      <dgm:spPr/>
      <dgm:t>
        <a:bodyPr/>
        <a:lstStyle/>
        <a:p>
          <a:endParaRPr lang="zh-TW" altLang="en-US"/>
        </a:p>
      </dgm:t>
    </dgm:pt>
    <dgm:pt modelId="{F42444EA-F10E-410A-8805-352E36758946}">
      <dgm:prSet/>
      <dgm:spPr/>
      <dgm:t>
        <a:bodyPr/>
        <a:lstStyle/>
        <a:p>
          <a:pPr rtl="0"/>
          <a:r>
            <a:rPr lang="zh-TW" smtClean="0"/>
            <a:t>清潔容器</a:t>
          </a:r>
          <a:endParaRPr lang="zh-TW"/>
        </a:p>
      </dgm:t>
    </dgm:pt>
    <dgm:pt modelId="{D68C0894-656A-4C00-8057-480EFCB4D54C}" type="parTrans" cxnId="{DE33EC13-B52C-4654-9027-9BBCA1960CF3}">
      <dgm:prSet/>
      <dgm:spPr/>
      <dgm:t>
        <a:bodyPr/>
        <a:lstStyle/>
        <a:p>
          <a:endParaRPr lang="zh-TW" altLang="en-US"/>
        </a:p>
      </dgm:t>
    </dgm:pt>
    <dgm:pt modelId="{78BEA8D5-8370-41F8-A2E5-98112A1AFE3B}" type="sibTrans" cxnId="{DE33EC13-B52C-4654-9027-9BBCA1960CF3}">
      <dgm:prSet/>
      <dgm:spPr/>
      <dgm:t>
        <a:bodyPr/>
        <a:lstStyle/>
        <a:p>
          <a:endParaRPr lang="zh-TW" altLang="en-US"/>
        </a:p>
      </dgm:t>
    </dgm:pt>
    <dgm:pt modelId="{9EC571F0-FA78-4294-B6B8-E2908BB8BE6A}">
      <dgm:prSet/>
      <dgm:spPr/>
      <dgm:t>
        <a:bodyPr/>
        <a:lstStyle/>
        <a:p>
          <a:pPr rtl="0"/>
          <a:r>
            <a:rPr lang="zh-TW" smtClean="0"/>
            <a:t>刷</a:t>
          </a:r>
          <a:endParaRPr lang="zh-TW"/>
        </a:p>
      </dgm:t>
    </dgm:pt>
    <dgm:pt modelId="{2998CEC4-09BC-4C6E-9051-328A7828295D}" type="parTrans" cxnId="{785AD1EA-4ED9-4029-B0ED-FB0C675CA994}">
      <dgm:prSet/>
      <dgm:spPr/>
      <dgm:t>
        <a:bodyPr/>
        <a:lstStyle/>
        <a:p>
          <a:endParaRPr lang="zh-TW" altLang="en-US"/>
        </a:p>
      </dgm:t>
    </dgm:pt>
    <dgm:pt modelId="{55C101F8-8D42-4045-AC91-EAB63C0953C1}" type="sibTrans" cxnId="{785AD1EA-4ED9-4029-B0ED-FB0C675CA994}">
      <dgm:prSet/>
      <dgm:spPr/>
      <dgm:t>
        <a:bodyPr/>
        <a:lstStyle/>
        <a:p>
          <a:endParaRPr lang="zh-TW" altLang="en-US"/>
        </a:p>
      </dgm:t>
    </dgm:pt>
    <dgm:pt modelId="{47747744-93DE-4817-9B83-0A05DA6A2555}">
      <dgm:prSet/>
      <dgm:spPr/>
      <dgm:t>
        <a:bodyPr/>
        <a:lstStyle/>
        <a:p>
          <a:pPr rtl="0"/>
          <a:r>
            <a:rPr lang="zh-TW" smtClean="0"/>
            <a:t>刷除蟲卵</a:t>
          </a:r>
          <a:endParaRPr lang="zh-TW"/>
        </a:p>
      </dgm:t>
    </dgm:pt>
    <dgm:pt modelId="{FF59F130-69A1-4AC3-8490-50447F52BAB5}" type="parTrans" cxnId="{17DD33AB-A08C-4866-B0BD-72DF83BAF575}">
      <dgm:prSet/>
      <dgm:spPr/>
      <dgm:t>
        <a:bodyPr/>
        <a:lstStyle/>
        <a:p>
          <a:endParaRPr lang="zh-TW" altLang="en-US"/>
        </a:p>
      </dgm:t>
    </dgm:pt>
    <dgm:pt modelId="{7E20AABB-117B-4267-B08F-29C7326AA516}" type="sibTrans" cxnId="{17DD33AB-A08C-4866-B0BD-72DF83BAF575}">
      <dgm:prSet/>
      <dgm:spPr/>
      <dgm:t>
        <a:bodyPr/>
        <a:lstStyle/>
        <a:p>
          <a:endParaRPr lang="zh-TW" altLang="en-US"/>
        </a:p>
      </dgm:t>
    </dgm:pt>
    <dgm:pt modelId="{2105E26B-52D4-4E6D-AB55-C8B7086DB0CC}" type="pres">
      <dgm:prSet presAssocID="{7A0537B7-7A6E-4E96-BDA1-E5BDE2FBE3C3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29D5B5F-664D-44B2-B42C-AF2132FB3F14}" type="pres">
      <dgm:prSet presAssocID="{7A0537B7-7A6E-4E96-BDA1-E5BDE2FBE3C3}" presName="cycle" presStyleCnt="0"/>
      <dgm:spPr/>
    </dgm:pt>
    <dgm:pt modelId="{9BE593C6-4EDD-49A1-A51E-E7A39E0ECCBE}" type="pres">
      <dgm:prSet presAssocID="{7A0537B7-7A6E-4E96-BDA1-E5BDE2FBE3C3}" presName="centerShape" presStyleCnt="0"/>
      <dgm:spPr/>
    </dgm:pt>
    <dgm:pt modelId="{3DCCA34F-88B2-407F-8F65-1019EC406111}" type="pres">
      <dgm:prSet presAssocID="{7A0537B7-7A6E-4E96-BDA1-E5BDE2FBE3C3}" presName="connSite" presStyleLbl="node1" presStyleIdx="0" presStyleCnt="5"/>
      <dgm:spPr/>
    </dgm:pt>
    <dgm:pt modelId="{AD0D4D2A-DF6F-4FF3-B6BC-8796008B3517}" type="pres">
      <dgm:prSet presAssocID="{7A0537B7-7A6E-4E96-BDA1-E5BDE2FBE3C3}" presName="visible" presStyleLbl="node1" presStyleIdx="0" presStyleCnt="5" custScaleX="202516" custScaleY="190286" custLinFactX="-12488" custLinFactNeighborX="-100000" custLinFactNeighborY="5590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F6B4498-2750-424C-AFDD-56BA2DFDB195}" type="pres">
      <dgm:prSet presAssocID="{8ECDF84B-F3EB-47D8-8190-8E4AE097166C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2F52623C-E4F1-4B8A-9567-8B4345FC5C28}" type="pres">
      <dgm:prSet presAssocID="{E13E0018-3651-4DB3-8786-589D21323BF1}" presName="node" presStyleCnt="0"/>
      <dgm:spPr/>
    </dgm:pt>
    <dgm:pt modelId="{14554C5D-7331-441A-8C26-5FF5B08E1AFA}" type="pres">
      <dgm:prSet presAssocID="{E13E0018-3651-4DB3-8786-589D21323BF1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8FC147-9EBD-44E9-A8EC-BB58CBB5E95C}" type="pres">
      <dgm:prSet presAssocID="{E13E0018-3651-4DB3-8786-589D21323BF1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4E85CE6-F495-4DD1-941D-1B31C1A1F9A8}" type="pres">
      <dgm:prSet presAssocID="{984C02A4-6F8E-4961-B042-EDD1399C387F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9C8F62A8-7D18-4C7D-BF7B-534FDDF394C5}" type="pres">
      <dgm:prSet presAssocID="{53D914A3-1E62-48A0-A88B-73C33A6DEE14}" presName="node" presStyleCnt="0"/>
      <dgm:spPr/>
    </dgm:pt>
    <dgm:pt modelId="{FCB1D56B-1774-472B-B5ED-4BE6C162FD3D}" type="pres">
      <dgm:prSet presAssocID="{53D914A3-1E62-48A0-A88B-73C33A6DEE14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88A5EAF-AF71-4426-B70E-E6F6BBBF2421}" type="pres">
      <dgm:prSet presAssocID="{53D914A3-1E62-48A0-A88B-73C33A6DEE14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C220EC1-ED49-4E74-BEB0-2E34A73F341D}" type="pres">
      <dgm:prSet presAssocID="{C0288609-0082-4A05-87F8-9FB127386BA3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13553243-7D07-4CFA-9220-879326647B12}" type="pres">
      <dgm:prSet presAssocID="{B9ED8623-373E-4DD1-9FB4-0C08F284D915}" presName="node" presStyleCnt="0"/>
      <dgm:spPr/>
    </dgm:pt>
    <dgm:pt modelId="{B615758B-699E-4305-A9CC-0A62E5FC9142}" type="pres">
      <dgm:prSet presAssocID="{B9ED8623-373E-4DD1-9FB4-0C08F284D915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BFF48F-951C-465E-A2BB-DFD21B68FE54}" type="pres">
      <dgm:prSet presAssocID="{B9ED8623-373E-4DD1-9FB4-0C08F284D915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203C9CA-0985-4593-BCFE-A5FF56BB89C9}" type="pres">
      <dgm:prSet presAssocID="{2998CEC4-09BC-4C6E-9051-328A7828295D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2E4A7060-984F-46FC-BCB9-8FEE2110A897}" type="pres">
      <dgm:prSet presAssocID="{9EC571F0-FA78-4294-B6B8-E2908BB8BE6A}" presName="node" presStyleCnt="0"/>
      <dgm:spPr/>
    </dgm:pt>
    <dgm:pt modelId="{E10012B5-967A-4285-9D0E-F77A5D17EFC8}" type="pres">
      <dgm:prSet presAssocID="{9EC571F0-FA78-4294-B6B8-E2908BB8BE6A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C46D7D6-860C-4DD9-BC91-0FE2E8ECF0B8}" type="pres">
      <dgm:prSet presAssocID="{9EC571F0-FA78-4294-B6B8-E2908BB8BE6A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DEF14A5-2EC5-42EA-97B1-0524AF5A98CD}" srcId="{7A0537B7-7A6E-4E96-BDA1-E5BDE2FBE3C3}" destId="{E13E0018-3651-4DB3-8786-589D21323BF1}" srcOrd="0" destOrd="0" parTransId="{8ECDF84B-F3EB-47D8-8190-8E4AE097166C}" sibTransId="{17CFA487-C804-4683-9A19-F6C8A0914D96}"/>
    <dgm:cxn modelId="{8D330F2A-B8FA-4FB5-8CB5-475524602CC3}" type="presOf" srcId="{B9ED8623-373E-4DD1-9FB4-0C08F284D915}" destId="{B615758B-699E-4305-A9CC-0A62E5FC9142}" srcOrd="0" destOrd="0" presId="urn:microsoft.com/office/officeart/2005/8/layout/radial2"/>
    <dgm:cxn modelId="{DF9FF110-C529-4CCB-8DDA-C6B3FA15E1C6}" srcId="{7A0537B7-7A6E-4E96-BDA1-E5BDE2FBE3C3}" destId="{B9ED8623-373E-4DD1-9FB4-0C08F284D915}" srcOrd="2" destOrd="0" parTransId="{C0288609-0082-4A05-87F8-9FB127386BA3}" sibTransId="{48E81889-6E03-4F04-B79B-A10EEC26D415}"/>
    <dgm:cxn modelId="{920EC2C2-8E08-478C-9F3C-093C5E1158F9}" type="presOf" srcId="{7A0537B7-7A6E-4E96-BDA1-E5BDE2FBE3C3}" destId="{2105E26B-52D4-4E6D-AB55-C8B7086DB0CC}" srcOrd="0" destOrd="0" presId="urn:microsoft.com/office/officeart/2005/8/layout/radial2"/>
    <dgm:cxn modelId="{0A44E752-A10E-41BC-98A3-8DB2DEEBD336}" type="presOf" srcId="{C0288609-0082-4A05-87F8-9FB127386BA3}" destId="{5C220EC1-ED49-4E74-BEB0-2E34A73F341D}" srcOrd="0" destOrd="0" presId="urn:microsoft.com/office/officeart/2005/8/layout/radial2"/>
    <dgm:cxn modelId="{B58F3249-2197-4000-AE1A-C339D1E383A9}" type="presOf" srcId="{C6B93046-83EA-4325-9F0C-B4DA820F5AFE}" destId="{D88A5EAF-AF71-4426-B70E-E6F6BBBF2421}" srcOrd="0" destOrd="0" presId="urn:microsoft.com/office/officeart/2005/8/layout/radial2"/>
    <dgm:cxn modelId="{CB2363D2-29C0-41BF-9225-82E6356FD89F}" type="presOf" srcId="{53D914A3-1E62-48A0-A88B-73C33A6DEE14}" destId="{FCB1D56B-1774-472B-B5ED-4BE6C162FD3D}" srcOrd="0" destOrd="0" presId="urn:microsoft.com/office/officeart/2005/8/layout/radial2"/>
    <dgm:cxn modelId="{1A8D587C-64CB-4674-8AAA-373D742814BF}" type="presOf" srcId="{2998CEC4-09BC-4C6E-9051-328A7828295D}" destId="{7203C9CA-0985-4593-BCFE-A5FF56BB89C9}" srcOrd="0" destOrd="0" presId="urn:microsoft.com/office/officeart/2005/8/layout/radial2"/>
    <dgm:cxn modelId="{7D4F711A-067F-4DA8-92BF-BB49CB1C5C02}" type="presOf" srcId="{F42444EA-F10E-410A-8805-352E36758946}" destId="{3CBFF48F-951C-465E-A2BB-DFD21B68FE54}" srcOrd="0" destOrd="0" presId="urn:microsoft.com/office/officeart/2005/8/layout/radial2"/>
    <dgm:cxn modelId="{338D3FB3-B1B4-454E-8D43-8724FF7F07FC}" type="presOf" srcId="{E13E0018-3651-4DB3-8786-589D21323BF1}" destId="{14554C5D-7331-441A-8C26-5FF5B08E1AFA}" srcOrd="0" destOrd="0" presId="urn:microsoft.com/office/officeart/2005/8/layout/radial2"/>
    <dgm:cxn modelId="{231D40C7-8224-488B-9599-C4E73D05C746}" type="presOf" srcId="{15D24377-D277-4C4D-9AD6-88040C10E05C}" destId="{4D8FC147-9EBD-44E9-A8EC-BB58CBB5E95C}" srcOrd="0" destOrd="0" presId="urn:microsoft.com/office/officeart/2005/8/layout/radial2"/>
    <dgm:cxn modelId="{17DD33AB-A08C-4866-B0BD-72DF83BAF575}" srcId="{9EC571F0-FA78-4294-B6B8-E2908BB8BE6A}" destId="{47747744-93DE-4817-9B83-0A05DA6A2555}" srcOrd="0" destOrd="0" parTransId="{FF59F130-69A1-4AC3-8490-50447F52BAB5}" sibTransId="{7E20AABB-117B-4267-B08F-29C7326AA516}"/>
    <dgm:cxn modelId="{F87FECBD-ACE5-489E-A9D0-948A454A1CC6}" type="presOf" srcId="{9EC571F0-FA78-4294-B6B8-E2908BB8BE6A}" destId="{E10012B5-967A-4285-9D0E-F77A5D17EFC8}" srcOrd="0" destOrd="0" presId="urn:microsoft.com/office/officeart/2005/8/layout/radial2"/>
    <dgm:cxn modelId="{B70A9CE4-4601-4502-B8FB-E75F4DE507C9}" type="presOf" srcId="{8ECDF84B-F3EB-47D8-8190-8E4AE097166C}" destId="{5F6B4498-2750-424C-AFDD-56BA2DFDB195}" srcOrd="0" destOrd="0" presId="urn:microsoft.com/office/officeart/2005/8/layout/radial2"/>
    <dgm:cxn modelId="{609035DA-004F-43E1-91BE-13B3EE373294}" srcId="{7A0537B7-7A6E-4E96-BDA1-E5BDE2FBE3C3}" destId="{53D914A3-1E62-48A0-A88B-73C33A6DEE14}" srcOrd="1" destOrd="0" parTransId="{984C02A4-6F8E-4961-B042-EDD1399C387F}" sibTransId="{21135C30-4D49-477E-A263-7DF21A7E9783}"/>
    <dgm:cxn modelId="{DE33EC13-B52C-4654-9027-9BBCA1960CF3}" srcId="{B9ED8623-373E-4DD1-9FB4-0C08F284D915}" destId="{F42444EA-F10E-410A-8805-352E36758946}" srcOrd="0" destOrd="0" parTransId="{D68C0894-656A-4C00-8057-480EFCB4D54C}" sibTransId="{78BEA8D5-8370-41F8-A2E5-98112A1AFE3B}"/>
    <dgm:cxn modelId="{785AD1EA-4ED9-4029-B0ED-FB0C675CA994}" srcId="{7A0537B7-7A6E-4E96-BDA1-E5BDE2FBE3C3}" destId="{9EC571F0-FA78-4294-B6B8-E2908BB8BE6A}" srcOrd="3" destOrd="0" parTransId="{2998CEC4-09BC-4C6E-9051-328A7828295D}" sibTransId="{55C101F8-8D42-4045-AC91-EAB63C0953C1}"/>
    <dgm:cxn modelId="{B4F5E8CB-2623-4F22-B58B-90DDD387C6D8}" srcId="{E13E0018-3651-4DB3-8786-589D21323BF1}" destId="{15D24377-D277-4C4D-9AD6-88040C10E05C}" srcOrd="0" destOrd="0" parTransId="{6BD6F26A-19AC-4B60-AB78-9593AF6B67BB}" sibTransId="{CD593949-A220-4EA8-B58F-96F03AE5442D}"/>
    <dgm:cxn modelId="{3B2AE85B-D306-43F9-8B83-D4EB158FBB13}" type="presOf" srcId="{984C02A4-6F8E-4961-B042-EDD1399C387F}" destId="{24E85CE6-F495-4DD1-941D-1B31C1A1F9A8}" srcOrd="0" destOrd="0" presId="urn:microsoft.com/office/officeart/2005/8/layout/radial2"/>
    <dgm:cxn modelId="{6D75CEDE-3DF6-41E2-9898-4A26F4F8A8D4}" type="presOf" srcId="{47747744-93DE-4817-9B83-0A05DA6A2555}" destId="{5C46D7D6-860C-4DD9-BC91-0FE2E8ECF0B8}" srcOrd="0" destOrd="0" presId="urn:microsoft.com/office/officeart/2005/8/layout/radial2"/>
    <dgm:cxn modelId="{3B1EF128-2C34-4F73-A6DB-76A661DBE9B4}" srcId="{53D914A3-1E62-48A0-A88B-73C33A6DEE14}" destId="{C6B93046-83EA-4325-9F0C-B4DA820F5AFE}" srcOrd="0" destOrd="0" parTransId="{6C750B0C-260F-4882-9022-AA971D9FC14C}" sibTransId="{B2674A2B-3525-4772-970E-A60E262144D2}"/>
    <dgm:cxn modelId="{08E23514-58A8-4C65-8629-AD0C78159EF2}" type="presParOf" srcId="{2105E26B-52D4-4E6D-AB55-C8B7086DB0CC}" destId="{A29D5B5F-664D-44B2-B42C-AF2132FB3F14}" srcOrd="0" destOrd="0" presId="urn:microsoft.com/office/officeart/2005/8/layout/radial2"/>
    <dgm:cxn modelId="{CCFAA12D-C7B9-49B3-B8C5-511C8A5F75D4}" type="presParOf" srcId="{A29D5B5F-664D-44B2-B42C-AF2132FB3F14}" destId="{9BE593C6-4EDD-49A1-A51E-E7A39E0ECCBE}" srcOrd="0" destOrd="0" presId="urn:microsoft.com/office/officeart/2005/8/layout/radial2"/>
    <dgm:cxn modelId="{313A8ECC-9EEE-4A57-A46C-D7036A727A9A}" type="presParOf" srcId="{9BE593C6-4EDD-49A1-A51E-E7A39E0ECCBE}" destId="{3DCCA34F-88B2-407F-8F65-1019EC406111}" srcOrd="0" destOrd="0" presId="urn:microsoft.com/office/officeart/2005/8/layout/radial2"/>
    <dgm:cxn modelId="{D32005C2-47DD-484E-A8C3-0EDDAE2F4D66}" type="presParOf" srcId="{9BE593C6-4EDD-49A1-A51E-E7A39E0ECCBE}" destId="{AD0D4D2A-DF6F-4FF3-B6BC-8796008B3517}" srcOrd="1" destOrd="0" presId="urn:microsoft.com/office/officeart/2005/8/layout/radial2"/>
    <dgm:cxn modelId="{64F46BD5-8ABD-4F80-8B36-18897B2D6FD0}" type="presParOf" srcId="{A29D5B5F-664D-44B2-B42C-AF2132FB3F14}" destId="{5F6B4498-2750-424C-AFDD-56BA2DFDB195}" srcOrd="1" destOrd="0" presId="urn:microsoft.com/office/officeart/2005/8/layout/radial2"/>
    <dgm:cxn modelId="{35B62CCF-2CD6-4B31-8D09-609AF89DA75F}" type="presParOf" srcId="{A29D5B5F-664D-44B2-B42C-AF2132FB3F14}" destId="{2F52623C-E4F1-4B8A-9567-8B4345FC5C28}" srcOrd="2" destOrd="0" presId="urn:microsoft.com/office/officeart/2005/8/layout/radial2"/>
    <dgm:cxn modelId="{718414C7-77DD-4DCD-A64F-A4388175893E}" type="presParOf" srcId="{2F52623C-E4F1-4B8A-9567-8B4345FC5C28}" destId="{14554C5D-7331-441A-8C26-5FF5B08E1AFA}" srcOrd="0" destOrd="0" presId="urn:microsoft.com/office/officeart/2005/8/layout/radial2"/>
    <dgm:cxn modelId="{160E504C-35B4-4E9C-A76C-34A65E3A6F67}" type="presParOf" srcId="{2F52623C-E4F1-4B8A-9567-8B4345FC5C28}" destId="{4D8FC147-9EBD-44E9-A8EC-BB58CBB5E95C}" srcOrd="1" destOrd="0" presId="urn:microsoft.com/office/officeart/2005/8/layout/radial2"/>
    <dgm:cxn modelId="{0626727B-0E6B-439A-9903-91DD2726DA00}" type="presParOf" srcId="{A29D5B5F-664D-44B2-B42C-AF2132FB3F14}" destId="{24E85CE6-F495-4DD1-941D-1B31C1A1F9A8}" srcOrd="3" destOrd="0" presId="urn:microsoft.com/office/officeart/2005/8/layout/radial2"/>
    <dgm:cxn modelId="{C161F98D-1E3D-4D97-A788-A48640BE195C}" type="presParOf" srcId="{A29D5B5F-664D-44B2-B42C-AF2132FB3F14}" destId="{9C8F62A8-7D18-4C7D-BF7B-534FDDF394C5}" srcOrd="4" destOrd="0" presId="urn:microsoft.com/office/officeart/2005/8/layout/radial2"/>
    <dgm:cxn modelId="{14075983-3F4F-4980-AC44-A86C4DBC6DA8}" type="presParOf" srcId="{9C8F62A8-7D18-4C7D-BF7B-534FDDF394C5}" destId="{FCB1D56B-1774-472B-B5ED-4BE6C162FD3D}" srcOrd="0" destOrd="0" presId="urn:microsoft.com/office/officeart/2005/8/layout/radial2"/>
    <dgm:cxn modelId="{5F0CA6BF-43BF-45A9-A7F8-9475F9A4F9A3}" type="presParOf" srcId="{9C8F62A8-7D18-4C7D-BF7B-534FDDF394C5}" destId="{D88A5EAF-AF71-4426-B70E-E6F6BBBF2421}" srcOrd="1" destOrd="0" presId="urn:microsoft.com/office/officeart/2005/8/layout/radial2"/>
    <dgm:cxn modelId="{93DC34E0-CA6D-47A2-BB8C-9567E8630FA3}" type="presParOf" srcId="{A29D5B5F-664D-44B2-B42C-AF2132FB3F14}" destId="{5C220EC1-ED49-4E74-BEB0-2E34A73F341D}" srcOrd="5" destOrd="0" presId="urn:microsoft.com/office/officeart/2005/8/layout/radial2"/>
    <dgm:cxn modelId="{702A0637-6C17-4A58-A1BB-D4184DAC19CD}" type="presParOf" srcId="{A29D5B5F-664D-44B2-B42C-AF2132FB3F14}" destId="{13553243-7D07-4CFA-9220-879326647B12}" srcOrd="6" destOrd="0" presId="urn:microsoft.com/office/officeart/2005/8/layout/radial2"/>
    <dgm:cxn modelId="{1EACA2A2-1D30-436B-B0D2-40124C946D2D}" type="presParOf" srcId="{13553243-7D07-4CFA-9220-879326647B12}" destId="{B615758B-699E-4305-A9CC-0A62E5FC9142}" srcOrd="0" destOrd="0" presId="urn:microsoft.com/office/officeart/2005/8/layout/radial2"/>
    <dgm:cxn modelId="{055C4850-5CAA-480D-A927-4A0EC929F629}" type="presParOf" srcId="{13553243-7D07-4CFA-9220-879326647B12}" destId="{3CBFF48F-951C-465E-A2BB-DFD21B68FE54}" srcOrd="1" destOrd="0" presId="urn:microsoft.com/office/officeart/2005/8/layout/radial2"/>
    <dgm:cxn modelId="{161B85A1-63B3-402A-98C2-86D37313E6C3}" type="presParOf" srcId="{A29D5B5F-664D-44B2-B42C-AF2132FB3F14}" destId="{7203C9CA-0985-4593-BCFE-A5FF56BB89C9}" srcOrd="7" destOrd="0" presId="urn:microsoft.com/office/officeart/2005/8/layout/radial2"/>
    <dgm:cxn modelId="{DBF671F0-A700-4203-BA84-8A50DAFA1362}" type="presParOf" srcId="{A29D5B5F-664D-44B2-B42C-AF2132FB3F14}" destId="{2E4A7060-984F-46FC-BCB9-8FEE2110A897}" srcOrd="8" destOrd="0" presId="urn:microsoft.com/office/officeart/2005/8/layout/radial2"/>
    <dgm:cxn modelId="{480599E5-F1A0-4367-AB56-A1DD841B6846}" type="presParOf" srcId="{2E4A7060-984F-46FC-BCB9-8FEE2110A897}" destId="{E10012B5-967A-4285-9D0E-F77A5D17EFC8}" srcOrd="0" destOrd="0" presId="urn:microsoft.com/office/officeart/2005/8/layout/radial2"/>
    <dgm:cxn modelId="{401F66CB-1A8E-4275-B211-702C0B2348D5}" type="presParOf" srcId="{2E4A7060-984F-46FC-BCB9-8FEE2110A897}" destId="{5C46D7D6-860C-4DD9-BC91-0FE2E8ECF0B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03C9CA-0985-4593-BCFE-A5FF56BB89C9}">
      <dsp:nvSpPr>
        <dsp:cNvPr id="0" name=""/>
        <dsp:cNvSpPr/>
      </dsp:nvSpPr>
      <dsp:spPr>
        <a:xfrm rot="3683325">
          <a:off x="2288059" y="2234657"/>
          <a:ext cx="589192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89192" y="17973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220EC1-ED49-4E74-BEB0-2E34A73F341D}">
      <dsp:nvSpPr>
        <dsp:cNvPr id="0" name=""/>
        <dsp:cNvSpPr/>
      </dsp:nvSpPr>
      <dsp:spPr>
        <a:xfrm rot="1312720">
          <a:off x="2612313" y="1809701"/>
          <a:ext cx="420789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420789" y="17973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E85CE6-F495-4DD1-941D-1B31C1A1F9A8}">
      <dsp:nvSpPr>
        <dsp:cNvPr id="0" name=""/>
        <dsp:cNvSpPr/>
      </dsp:nvSpPr>
      <dsp:spPr>
        <a:xfrm rot="20287280">
          <a:off x="2612313" y="1324450"/>
          <a:ext cx="420789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420789" y="17973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6B4498-2750-424C-AFDD-56BA2DFDB195}">
      <dsp:nvSpPr>
        <dsp:cNvPr id="0" name=""/>
        <dsp:cNvSpPr/>
      </dsp:nvSpPr>
      <dsp:spPr>
        <a:xfrm rot="17916675">
          <a:off x="2288059" y="899493"/>
          <a:ext cx="589192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89192" y="17973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0D4D2A-DF6F-4FF3-B6BC-8796008B3517}">
      <dsp:nvSpPr>
        <dsp:cNvPr id="0" name=""/>
        <dsp:cNvSpPr/>
      </dsp:nvSpPr>
      <dsp:spPr>
        <a:xfrm>
          <a:off x="0" y="538662"/>
          <a:ext cx="2366308" cy="222340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554C5D-7331-441A-8C26-5FF5B08E1AFA}">
      <dsp:nvSpPr>
        <dsp:cNvPr id="0" name=""/>
        <dsp:cNvSpPr/>
      </dsp:nvSpPr>
      <dsp:spPr>
        <a:xfrm>
          <a:off x="2541049" y="576"/>
          <a:ext cx="701073" cy="70107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巡</a:t>
          </a:r>
          <a:endParaRPr lang="zh-TW" sz="2900" kern="1200" dirty="0"/>
        </a:p>
      </dsp:txBody>
      <dsp:txXfrm>
        <a:off x="2643719" y="103246"/>
        <a:ext cx="495733" cy="495733"/>
      </dsp:txXfrm>
    </dsp:sp>
    <dsp:sp modelId="{4D8FC147-9EBD-44E9-A8EC-BB58CBB5E95C}">
      <dsp:nvSpPr>
        <dsp:cNvPr id="0" name=""/>
        <dsp:cNvSpPr/>
      </dsp:nvSpPr>
      <dsp:spPr>
        <a:xfrm>
          <a:off x="3312230" y="576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/>
            <a:t>巡檢容器</a:t>
          </a:r>
          <a:endParaRPr lang="zh-TW" sz="2300" kern="1200" dirty="0"/>
        </a:p>
      </dsp:txBody>
      <dsp:txXfrm>
        <a:off x="3312230" y="576"/>
        <a:ext cx="1051609" cy="701073"/>
      </dsp:txXfrm>
    </dsp:sp>
    <dsp:sp modelId="{FCB1D56B-1774-472B-B5ED-4BE6C162FD3D}">
      <dsp:nvSpPr>
        <dsp:cNvPr id="0" name=""/>
        <dsp:cNvSpPr/>
      </dsp:nvSpPr>
      <dsp:spPr>
        <a:xfrm>
          <a:off x="2992702" y="782860"/>
          <a:ext cx="701073" cy="70107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倒</a:t>
          </a:r>
          <a:endParaRPr lang="zh-TW" sz="2900" kern="1200" dirty="0"/>
        </a:p>
      </dsp:txBody>
      <dsp:txXfrm>
        <a:off x="3095372" y="885530"/>
        <a:ext cx="495733" cy="495733"/>
      </dsp:txXfrm>
    </dsp:sp>
    <dsp:sp modelId="{D88A5EAF-AF71-4426-B70E-E6F6BBBF2421}">
      <dsp:nvSpPr>
        <dsp:cNvPr id="0" name=""/>
        <dsp:cNvSpPr/>
      </dsp:nvSpPr>
      <dsp:spPr>
        <a:xfrm>
          <a:off x="3763882" y="782860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smtClean="0"/>
            <a:t>倒掉積水</a:t>
          </a:r>
          <a:endParaRPr lang="zh-TW" sz="2300" kern="1200"/>
        </a:p>
      </dsp:txBody>
      <dsp:txXfrm>
        <a:off x="3763882" y="782860"/>
        <a:ext cx="1051609" cy="701073"/>
      </dsp:txXfrm>
    </dsp:sp>
    <dsp:sp modelId="{B615758B-699E-4305-A9CC-0A62E5FC9142}">
      <dsp:nvSpPr>
        <dsp:cNvPr id="0" name=""/>
        <dsp:cNvSpPr/>
      </dsp:nvSpPr>
      <dsp:spPr>
        <a:xfrm>
          <a:off x="2992702" y="1686165"/>
          <a:ext cx="701073" cy="70107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清</a:t>
          </a:r>
          <a:endParaRPr lang="zh-TW" sz="2900" kern="1200" dirty="0"/>
        </a:p>
      </dsp:txBody>
      <dsp:txXfrm>
        <a:off x="3095372" y="1788835"/>
        <a:ext cx="495733" cy="495733"/>
      </dsp:txXfrm>
    </dsp:sp>
    <dsp:sp modelId="{3CBFF48F-951C-465E-A2BB-DFD21B68FE54}">
      <dsp:nvSpPr>
        <dsp:cNvPr id="0" name=""/>
        <dsp:cNvSpPr/>
      </dsp:nvSpPr>
      <dsp:spPr>
        <a:xfrm>
          <a:off x="3763882" y="1686165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smtClean="0"/>
            <a:t>清潔容器</a:t>
          </a:r>
          <a:endParaRPr lang="zh-TW" sz="2300" kern="1200"/>
        </a:p>
      </dsp:txBody>
      <dsp:txXfrm>
        <a:off x="3763882" y="1686165"/>
        <a:ext cx="1051609" cy="701073"/>
      </dsp:txXfrm>
    </dsp:sp>
    <dsp:sp modelId="{E10012B5-967A-4285-9D0E-F77A5D17EFC8}">
      <dsp:nvSpPr>
        <dsp:cNvPr id="0" name=""/>
        <dsp:cNvSpPr/>
      </dsp:nvSpPr>
      <dsp:spPr>
        <a:xfrm>
          <a:off x="2541049" y="2468449"/>
          <a:ext cx="701073" cy="70107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刷</a:t>
          </a:r>
          <a:endParaRPr lang="zh-TW" sz="2900" kern="1200"/>
        </a:p>
      </dsp:txBody>
      <dsp:txXfrm>
        <a:off x="2643719" y="2571119"/>
        <a:ext cx="495733" cy="495733"/>
      </dsp:txXfrm>
    </dsp:sp>
    <dsp:sp modelId="{5C46D7D6-860C-4DD9-BC91-0FE2E8ECF0B8}">
      <dsp:nvSpPr>
        <dsp:cNvPr id="0" name=""/>
        <dsp:cNvSpPr/>
      </dsp:nvSpPr>
      <dsp:spPr>
        <a:xfrm>
          <a:off x="3312230" y="2468449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smtClean="0"/>
            <a:t>刷除蟲卵</a:t>
          </a:r>
          <a:endParaRPr lang="zh-TW" sz="2300" kern="1200"/>
        </a:p>
      </dsp:txBody>
      <dsp:txXfrm>
        <a:off x="3312230" y="2468449"/>
        <a:ext cx="1051609" cy="7010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063931" y="2763531"/>
            <a:ext cx="4051032" cy="3376011"/>
          </a:xfrm>
          <a:prstGeom prst="noSmoking">
            <a:avLst>
              <a:gd name="adj" fmla="val 15777"/>
            </a:avLst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540" b="97017" l="751" r="9313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178" y="3791791"/>
            <a:ext cx="1890561" cy="156398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540" b="97017" l="751" r="9313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7349" y="3807357"/>
            <a:ext cx="1890561" cy="1563980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540" b="97017" l="751" r="9313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3779" y="3023586"/>
            <a:ext cx="914056" cy="756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25064731"/>
              </p:ext>
            </p:extLst>
          </p:nvPr>
        </p:nvGraphicFramePr>
        <p:xfrm>
          <a:off x="1794933" y="2032000"/>
          <a:ext cx="5850846" cy="3170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5656218" y="5240403"/>
            <a:ext cx="3265714" cy="1617597"/>
          </a:xfrm>
          <a:prstGeom prst="rightArrow">
            <a:avLst/>
          </a:prstGeom>
          <a:solidFill>
            <a:srgbClr val="5EF06F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sz="3200" dirty="0">
                <a:solidFill>
                  <a:srgbClr val="000000"/>
                </a:solidFill>
              </a:rPr>
              <a:t>衛福部疾管</a:t>
            </a:r>
            <a:r>
              <a:rPr lang="zh-TW" altLang="en-US" sz="3200" dirty="0" smtClean="0">
                <a:solidFill>
                  <a:srgbClr val="000000"/>
                </a:solidFill>
              </a:rPr>
              <a:t>署</a:t>
            </a:r>
            <a:endParaRPr lang="zh-TW" altLang="en-US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645</TotalTime>
  <Words>78</Words>
  <Application>Microsoft Office PowerPoint</Application>
  <PresentationFormat>如螢幕大小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2019-10-15T03:00:16Z</dcterms:modified>
</cp:coreProperties>
</file>