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852891-DFCE-4AB6-B81A-FFEB2AD89447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A3F9AA9D-FA14-441E-8CAA-1901286973C3}">
      <dgm:prSet/>
      <dgm:spPr/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62F7E399-CF21-419C-8C46-60B96E7D9BE8}" type="parTrans" cxnId="{7177B574-765A-42A9-A554-B9A1B3D2B0C7}">
      <dgm:prSet/>
      <dgm:spPr/>
      <dgm:t>
        <a:bodyPr/>
        <a:lstStyle/>
        <a:p>
          <a:endParaRPr lang="zh-TW" altLang="en-US"/>
        </a:p>
      </dgm:t>
    </dgm:pt>
    <dgm:pt modelId="{3E2189B7-F796-4819-BF63-91929DB1FD49}" type="sibTrans" cxnId="{7177B574-765A-42A9-A554-B9A1B3D2B0C7}">
      <dgm:prSet/>
      <dgm:spPr/>
      <dgm:t>
        <a:bodyPr/>
        <a:lstStyle/>
        <a:p>
          <a:endParaRPr lang="zh-TW" altLang="en-US"/>
        </a:p>
      </dgm:t>
    </dgm:pt>
    <dgm:pt modelId="{BF32C39D-6E61-40C3-8ECD-9031E09B04B4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F54A1132-A20F-4A49-8170-182BEB41959E}" type="parTrans" cxnId="{D3F2F9B6-AE48-4D51-8D28-3D36FBC0E61F}">
      <dgm:prSet/>
      <dgm:spPr/>
      <dgm:t>
        <a:bodyPr/>
        <a:lstStyle/>
        <a:p>
          <a:endParaRPr lang="zh-TW" altLang="en-US"/>
        </a:p>
      </dgm:t>
    </dgm:pt>
    <dgm:pt modelId="{85A7F9D6-05FF-45DC-BFF5-5DAD4C1050EE}" type="sibTrans" cxnId="{D3F2F9B6-AE48-4D51-8D28-3D36FBC0E61F}">
      <dgm:prSet/>
      <dgm:spPr/>
      <dgm:t>
        <a:bodyPr/>
        <a:lstStyle/>
        <a:p>
          <a:endParaRPr lang="zh-TW" altLang="en-US"/>
        </a:p>
      </dgm:t>
    </dgm:pt>
    <dgm:pt modelId="{6C60E934-675E-4BD7-A37E-EA085E34DA51}">
      <dgm:prSet/>
      <dgm:spPr/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09B7B377-7710-4A15-9E60-891CEB1DD55D}" type="parTrans" cxnId="{D8902BE7-1CB0-4271-A1AB-245960C20017}">
      <dgm:prSet/>
      <dgm:spPr/>
      <dgm:t>
        <a:bodyPr/>
        <a:lstStyle/>
        <a:p>
          <a:endParaRPr lang="zh-TW" altLang="en-US"/>
        </a:p>
      </dgm:t>
    </dgm:pt>
    <dgm:pt modelId="{21E71602-0AA1-4AA4-8B47-7E349C5B751C}" type="sibTrans" cxnId="{D8902BE7-1CB0-4271-A1AB-245960C20017}">
      <dgm:prSet/>
      <dgm:spPr/>
      <dgm:t>
        <a:bodyPr/>
        <a:lstStyle/>
        <a:p>
          <a:endParaRPr lang="zh-TW" altLang="en-US"/>
        </a:p>
      </dgm:t>
    </dgm:pt>
    <dgm:pt modelId="{D8F48110-2EA0-4F2F-905A-A8E9410DF618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5ECD8A89-C7BE-4D3C-8A36-59229935946A}" type="parTrans" cxnId="{533B8E9F-922A-4673-9BE3-E6CDFE65A5A5}">
      <dgm:prSet/>
      <dgm:spPr/>
      <dgm:t>
        <a:bodyPr/>
        <a:lstStyle/>
        <a:p>
          <a:endParaRPr lang="zh-TW" altLang="en-US"/>
        </a:p>
      </dgm:t>
    </dgm:pt>
    <dgm:pt modelId="{48FC3B91-A197-4137-AB00-834929E2289B}" type="sibTrans" cxnId="{533B8E9F-922A-4673-9BE3-E6CDFE65A5A5}">
      <dgm:prSet/>
      <dgm:spPr/>
      <dgm:t>
        <a:bodyPr/>
        <a:lstStyle/>
        <a:p>
          <a:endParaRPr lang="zh-TW" altLang="en-US"/>
        </a:p>
      </dgm:t>
    </dgm:pt>
    <dgm:pt modelId="{2284B822-1403-4CC5-9DFB-3CBB2EAFC919}">
      <dgm:prSet/>
      <dgm:spPr/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952F28B3-53B3-4DF8-91AD-670157D5917D}" type="parTrans" cxnId="{E2645B24-8F1F-4E87-9DF8-84D2BC670562}">
      <dgm:prSet/>
      <dgm:spPr/>
      <dgm:t>
        <a:bodyPr/>
        <a:lstStyle/>
        <a:p>
          <a:endParaRPr lang="zh-TW" altLang="en-US"/>
        </a:p>
      </dgm:t>
    </dgm:pt>
    <dgm:pt modelId="{2CC9D3C8-8A7B-49AF-9FCD-939EC22A0F42}" type="sibTrans" cxnId="{E2645B24-8F1F-4E87-9DF8-84D2BC670562}">
      <dgm:prSet/>
      <dgm:spPr/>
      <dgm:t>
        <a:bodyPr/>
        <a:lstStyle/>
        <a:p>
          <a:endParaRPr lang="zh-TW" altLang="en-US"/>
        </a:p>
      </dgm:t>
    </dgm:pt>
    <dgm:pt modelId="{1E7A4905-B3D6-40D0-A856-7EAA77514D0D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3C2C63E7-D203-480C-B258-F81E39FA11B1}" type="parTrans" cxnId="{610527B0-4100-4CAF-A7FA-0B1BF9ACCC43}">
      <dgm:prSet/>
      <dgm:spPr/>
      <dgm:t>
        <a:bodyPr/>
        <a:lstStyle/>
        <a:p>
          <a:endParaRPr lang="zh-TW" altLang="en-US"/>
        </a:p>
      </dgm:t>
    </dgm:pt>
    <dgm:pt modelId="{C606B04F-D8E2-4DA3-B509-36C0612CCA38}" type="sibTrans" cxnId="{610527B0-4100-4CAF-A7FA-0B1BF9ACCC43}">
      <dgm:prSet/>
      <dgm:spPr/>
      <dgm:t>
        <a:bodyPr/>
        <a:lstStyle/>
        <a:p>
          <a:endParaRPr lang="zh-TW" altLang="en-US"/>
        </a:p>
      </dgm:t>
    </dgm:pt>
    <dgm:pt modelId="{ECF11293-17B5-4BBF-BB8F-89AFB03A1033}">
      <dgm:prSet/>
      <dgm:spPr/>
      <dgm:t>
        <a:bodyPr/>
        <a:lstStyle/>
        <a:p>
          <a:pPr rtl="0"/>
          <a:r>
            <a:rPr lang="zh-TW" dirty="0" smtClean="0"/>
            <a:t>刷</a:t>
          </a:r>
          <a:endParaRPr lang="zh-TW" dirty="0"/>
        </a:p>
      </dgm:t>
    </dgm:pt>
    <dgm:pt modelId="{474EB630-8B45-43F8-97DE-582CA6C840DE}" type="parTrans" cxnId="{F22A8F98-41CF-49A4-9B19-017EEBB8390E}">
      <dgm:prSet/>
      <dgm:spPr/>
      <dgm:t>
        <a:bodyPr/>
        <a:lstStyle/>
        <a:p>
          <a:endParaRPr lang="zh-TW" altLang="en-US"/>
        </a:p>
      </dgm:t>
    </dgm:pt>
    <dgm:pt modelId="{B22E8962-3D1E-44E9-9A72-0BDA9D7E945C}" type="sibTrans" cxnId="{F22A8F98-41CF-49A4-9B19-017EEBB8390E}">
      <dgm:prSet/>
      <dgm:spPr/>
      <dgm:t>
        <a:bodyPr/>
        <a:lstStyle/>
        <a:p>
          <a:endParaRPr lang="zh-TW" altLang="en-US"/>
        </a:p>
      </dgm:t>
    </dgm:pt>
    <dgm:pt modelId="{BE5A4532-7FF5-4A45-8754-E1BE52E3D92B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F8893A27-0128-4AF2-B3D3-3AF27A708645}" type="parTrans" cxnId="{79548204-BB82-4BF9-B47F-C4BC82C0F139}">
      <dgm:prSet/>
      <dgm:spPr/>
      <dgm:t>
        <a:bodyPr/>
        <a:lstStyle/>
        <a:p>
          <a:endParaRPr lang="zh-TW" altLang="en-US"/>
        </a:p>
      </dgm:t>
    </dgm:pt>
    <dgm:pt modelId="{FFF9F9A4-342E-4E00-BF76-3762278F3A93}" type="sibTrans" cxnId="{79548204-BB82-4BF9-B47F-C4BC82C0F139}">
      <dgm:prSet/>
      <dgm:spPr/>
      <dgm:t>
        <a:bodyPr/>
        <a:lstStyle/>
        <a:p>
          <a:endParaRPr lang="zh-TW" altLang="en-US"/>
        </a:p>
      </dgm:t>
    </dgm:pt>
    <dgm:pt modelId="{81A92226-1AB8-4C62-98A7-80187DB4338A}" type="pres">
      <dgm:prSet presAssocID="{D2852891-DFCE-4AB6-B81A-FFEB2AD89447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3A9856A-DC01-423C-84F1-FA426001690A}" type="pres">
      <dgm:prSet presAssocID="{D2852891-DFCE-4AB6-B81A-FFEB2AD89447}" presName="cycle" presStyleCnt="0"/>
      <dgm:spPr/>
    </dgm:pt>
    <dgm:pt modelId="{FD4BF6B6-C6A8-4FC0-AF22-442D405E82B6}" type="pres">
      <dgm:prSet presAssocID="{D2852891-DFCE-4AB6-B81A-FFEB2AD89447}" presName="centerShape" presStyleCnt="0"/>
      <dgm:spPr/>
    </dgm:pt>
    <dgm:pt modelId="{314B9E25-9FFE-407F-9372-6578A02DA948}" type="pres">
      <dgm:prSet presAssocID="{D2852891-DFCE-4AB6-B81A-FFEB2AD89447}" presName="connSite" presStyleLbl="node1" presStyleIdx="0" presStyleCnt="5"/>
      <dgm:spPr/>
    </dgm:pt>
    <dgm:pt modelId="{1C7C791C-C550-4D11-A9B9-F800BC249256}" type="pres">
      <dgm:prSet presAssocID="{D2852891-DFCE-4AB6-B81A-FFEB2AD89447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9779EFE-9D48-4671-9563-201BDD3FA99C}" type="pres">
      <dgm:prSet presAssocID="{62F7E399-CF21-419C-8C46-60B96E7D9BE8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60FA26AD-0AB9-4864-BC25-5D4470B3E829}" type="pres">
      <dgm:prSet presAssocID="{A3F9AA9D-FA14-441E-8CAA-1901286973C3}" presName="node" presStyleCnt="0"/>
      <dgm:spPr/>
    </dgm:pt>
    <dgm:pt modelId="{212E07FB-24A5-42D2-B104-9DE1986F8C98}" type="pres">
      <dgm:prSet presAssocID="{A3F9AA9D-FA14-441E-8CAA-1901286973C3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C0841A-C054-4F5D-8262-DE3074336332}" type="pres">
      <dgm:prSet presAssocID="{A3F9AA9D-FA14-441E-8CAA-1901286973C3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8945E6-C374-47FD-84CA-356D6B02B0FD}" type="pres">
      <dgm:prSet presAssocID="{09B7B377-7710-4A15-9E60-891CEB1DD55D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F851AE34-0991-4F05-9BCE-D071E3DF08D4}" type="pres">
      <dgm:prSet presAssocID="{6C60E934-675E-4BD7-A37E-EA085E34DA51}" presName="node" presStyleCnt="0"/>
      <dgm:spPr/>
    </dgm:pt>
    <dgm:pt modelId="{E243D5FD-2D63-4677-B6EA-CB751338343F}" type="pres">
      <dgm:prSet presAssocID="{6C60E934-675E-4BD7-A37E-EA085E34DA51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C3D725D-C677-453D-B2F5-B412475ADA5A}" type="pres">
      <dgm:prSet presAssocID="{6C60E934-675E-4BD7-A37E-EA085E34DA51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2325DC-5299-4E0A-98F4-0ED510E4840C}" type="pres">
      <dgm:prSet presAssocID="{952F28B3-53B3-4DF8-91AD-670157D5917D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57509A26-35B3-41AE-BD94-4FAFA69FA309}" type="pres">
      <dgm:prSet presAssocID="{2284B822-1403-4CC5-9DFB-3CBB2EAFC919}" presName="node" presStyleCnt="0"/>
      <dgm:spPr/>
    </dgm:pt>
    <dgm:pt modelId="{D07229E0-2D60-404D-9541-8C6864C7540B}" type="pres">
      <dgm:prSet presAssocID="{2284B822-1403-4CC5-9DFB-3CBB2EAFC919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B138348-01D0-4182-90CD-20621BDF3F2C}" type="pres">
      <dgm:prSet presAssocID="{2284B822-1403-4CC5-9DFB-3CBB2EAFC919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37E3C79-B7DE-4C79-9890-664F7BB741C7}" type="pres">
      <dgm:prSet presAssocID="{474EB630-8B45-43F8-97DE-582CA6C840D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5C448C25-0C04-447D-9DCC-C61B3FD94ED3}" type="pres">
      <dgm:prSet presAssocID="{ECF11293-17B5-4BBF-BB8F-89AFB03A1033}" presName="node" presStyleCnt="0"/>
      <dgm:spPr/>
    </dgm:pt>
    <dgm:pt modelId="{D4342AB9-6462-424C-AB61-561927F4153E}" type="pres">
      <dgm:prSet presAssocID="{ECF11293-17B5-4BBF-BB8F-89AFB03A1033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6F21D67-7619-455E-A984-DF1894A5B307}" type="pres">
      <dgm:prSet presAssocID="{ECF11293-17B5-4BBF-BB8F-89AFB03A1033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B092E2B-CAEA-4483-900D-09AB3887E9E0}" type="presOf" srcId="{474EB630-8B45-43F8-97DE-582CA6C840DE}" destId="{C37E3C79-B7DE-4C79-9890-664F7BB741C7}" srcOrd="0" destOrd="0" presId="urn:microsoft.com/office/officeart/2005/8/layout/radial2"/>
    <dgm:cxn modelId="{33569BD5-65B5-4A3A-8BC7-0F4250303712}" type="presOf" srcId="{952F28B3-53B3-4DF8-91AD-670157D5917D}" destId="{792325DC-5299-4E0A-98F4-0ED510E4840C}" srcOrd="0" destOrd="0" presId="urn:microsoft.com/office/officeart/2005/8/layout/radial2"/>
    <dgm:cxn modelId="{79548204-BB82-4BF9-B47F-C4BC82C0F139}" srcId="{ECF11293-17B5-4BBF-BB8F-89AFB03A1033}" destId="{BE5A4532-7FF5-4A45-8754-E1BE52E3D92B}" srcOrd="0" destOrd="0" parTransId="{F8893A27-0128-4AF2-B3D3-3AF27A708645}" sibTransId="{FFF9F9A4-342E-4E00-BF76-3762278F3A93}"/>
    <dgm:cxn modelId="{13A24E72-431E-4DA3-9EAF-8F4A5A3399D4}" type="presOf" srcId="{62F7E399-CF21-419C-8C46-60B96E7D9BE8}" destId="{C9779EFE-9D48-4671-9563-201BDD3FA99C}" srcOrd="0" destOrd="0" presId="urn:microsoft.com/office/officeart/2005/8/layout/radial2"/>
    <dgm:cxn modelId="{F22A8F98-41CF-49A4-9B19-017EEBB8390E}" srcId="{D2852891-DFCE-4AB6-B81A-FFEB2AD89447}" destId="{ECF11293-17B5-4BBF-BB8F-89AFB03A1033}" srcOrd="3" destOrd="0" parTransId="{474EB630-8B45-43F8-97DE-582CA6C840DE}" sibTransId="{B22E8962-3D1E-44E9-9A72-0BDA9D7E945C}"/>
    <dgm:cxn modelId="{121ACA4E-F065-41A7-B92F-BCFB61E1AA5A}" type="presOf" srcId="{6C60E934-675E-4BD7-A37E-EA085E34DA51}" destId="{E243D5FD-2D63-4677-B6EA-CB751338343F}" srcOrd="0" destOrd="0" presId="urn:microsoft.com/office/officeart/2005/8/layout/radial2"/>
    <dgm:cxn modelId="{350BF557-6A40-4D57-BA5C-0198F5483384}" type="presOf" srcId="{ECF11293-17B5-4BBF-BB8F-89AFB03A1033}" destId="{D4342AB9-6462-424C-AB61-561927F4153E}" srcOrd="0" destOrd="0" presId="urn:microsoft.com/office/officeart/2005/8/layout/radial2"/>
    <dgm:cxn modelId="{22C79D52-577D-4A76-9E94-BC276DD0362B}" type="presOf" srcId="{2284B822-1403-4CC5-9DFB-3CBB2EAFC919}" destId="{D07229E0-2D60-404D-9541-8C6864C7540B}" srcOrd="0" destOrd="0" presId="urn:microsoft.com/office/officeart/2005/8/layout/radial2"/>
    <dgm:cxn modelId="{E2645B24-8F1F-4E87-9DF8-84D2BC670562}" srcId="{D2852891-DFCE-4AB6-B81A-FFEB2AD89447}" destId="{2284B822-1403-4CC5-9DFB-3CBB2EAFC919}" srcOrd="2" destOrd="0" parTransId="{952F28B3-53B3-4DF8-91AD-670157D5917D}" sibTransId="{2CC9D3C8-8A7B-49AF-9FCD-939EC22A0F42}"/>
    <dgm:cxn modelId="{8E6DD6A4-F22E-4934-8A7C-9D3CEB306AD8}" type="presOf" srcId="{D2852891-DFCE-4AB6-B81A-FFEB2AD89447}" destId="{81A92226-1AB8-4C62-98A7-80187DB4338A}" srcOrd="0" destOrd="0" presId="urn:microsoft.com/office/officeart/2005/8/layout/radial2"/>
    <dgm:cxn modelId="{533B8E9F-922A-4673-9BE3-E6CDFE65A5A5}" srcId="{6C60E934-675E-4BD7-A37E-EA085E34DA51}" destId="{D8F48110-2EA0-4F2F-905A-A8E9410DF618}" srcOrd="0" destOrd="0" parTransId="{5ECD8A89-C7BE-4D3C-8A36-59229935946A}" sibTransId="{48FC3B91-A197-4137-AB00-834929E2289B}"/>
    <dgm:cxn modelId="{610527B0-4100-4CAF-A7FA-0B1BF9ACCC43}" srcId="{2284B822-1403-4CC5-9DFB-3CBB2EAFC919}" destId="{1E7A4905-B3D6-40D0-A856-7EAA77514D0D}" srcOrd="0" destOrd="0" parTransId="{3C2C63E7-D203-480C-B258-F81E39FA11B1}" sibTransId="{C606B04F-D8E2-4DA3-B509-36C0612CCA38}"/>
    <dgm:cxn modelId="{7177B574-765A-42A9-A554-B9A1B3D2B0C7}" srcId="{D2852891-DFCE-4AB6-B81A-FFEB2AD89447}" destId="{A3F9AA9D-FA14-441E-8CAA-1901286973C3}" srcOrd="0" destOrd="0" parTransId="{62F7E399-CF21-419C-8C46-60B96E7D9BE8}" sibTransId="{3E2189B7-F796-4819-BF63-91929DB1FD49}"/>
    <dgm:cxn modelId="{C8D0D1CB-3BC2-4D42-AC9C-1B4795B18A47}" type="presOf" srcId="{A3F9AA9D-FA14-441E-8CAA-1901286973C3}" destId="{212E07FB-24A5-42D2-B104-9DE1986F8C98}" srcOrd="0" destOrd="0" presId="urn:microsoft.com/office/officeart/2005/8/layout/radial2"/>
    <dgm:cxn modelId="{E81D945B-BEB3-429A-8F10-C1DD1FF50086}" type="presOf" srcId="{BF32C39D-6E61-40C3-8ECD-9031E09B04B4}" destId="{08C0841A-C054-4F5D-8262-DE3074336332}" srcOrd="0" destOrd="0" presId="urn:microsoft.com/office/officeart/2005/8/layout/radial2"/>
    <dgm:cxn modelId="{8DE62E8B-E8D1-4D56-BEAC-1DE82DA04F21}" type="presOf" srcId="{1E7A4905-B3D6-40D0-A856-7EAA77514D0D}" destId="{DB138348-01D0-4182-90CD-20621BDF3F2C}" srcOrd="0" destOrd="0" presId="urn:microsoft.com/office/officeart/2005/8/layout/radial2"/>
    <dgm:cxn modelId="{5717AEA6-C98F-4900-B54C-30D0171F31DE}" type="presOf" srcId="{D8F48110-2EA0-4F2F-905A-A8E9410DF618}" destId="{7C3D725D-C677-453D-B2F5-B412475ADA5A}" srcOrd="0" destOrd="0" presId="urn:microsoft.com/office/officeart/2005/8/layout/radial2"/>
    <dgm:cxn modelId="{D8902BE7-1CB0-4271-A1AB-245960C20017}" srcId="{D2852891-DFCE-4AB6-B81A-FFEB2AD89447}" destId="{6C60E934-675E-4BD7-A37E-EA085E34DA51}" srcOrd="1" destOrd="0" parTransId="{09B7B377-7710-4A15-9E60-891CEB1DD55D}" sibTransId="{21E71602-0AA1-4AA4-8B47-7E349C5B751C}"/>
    <dgm:cxn modelId="{684AD38F-E4DE-4DAD-B4D8-8847C5D72FF7}" type="presOf" srcId="{BE5A4532-7FF5-4A45-8754-E1BE52E3D92B}" destId="{16F21D67-7619-455E-A984-DF1894A5B307}" srcOrd="0" destOrd="0" presId="urn:microsoft.com/office/officeart/2005/8/layout/radial2"/>
    <dgm:cxn modelId="{0F80A826-8345-4C6A-B1FD-BF42B7AD5CBD}" type="presOf" srcId="{09B7B377-7710-4A15-9E60-891CEB1DD55D}" destId="{D38945E6-C374-47FD-84CA-356D6B02B0FD}" srcOrd="0" destOrd="0" presId="urn:microsoft.com/office/officeart/2005/8/layout/radial2"/>
    <dgm:cxn modelId="{D3F2F9B6-AE48-4D51-8D28-3D36FBC0E61F}" srcId="{A3F9AA9D-FA14-441E-8CAA-1901286973C3}" destId="{BF32C39D-6E61-40C3-8ECD-9031E09B04B4}" srcOrd="0" destOrd="0" parTransId="{F54A1132-A20F-4A49-8170-182BEB41959E}" sibTransId="{85A7F9D6-05FF-45DC-BFF5-5DAD4C1050EE}"/>
    <dgm:cxn modelId="{41BA910A-B24C-4795-A598-99B1D839220C}" type="presParOf" srcId="{81A92226-1AB8-4C62-98A7-80187DB4338A}" destId="{83A9856A-DC01-423C-84F1-FA426001690A}" srcOrd="0" destOrd="0" presId="urn:microsoft.com/office/officeart/2005/8/layout/radial2"/>
    <dgm:cxn modelId="{488698D7-F569-4106-B996-CFD02598B3FA}" type="presParOf" srcId="{83A9856A-DC01-423C-84F1-FA426001690A}" destId="{FD4BF6B6-C6A8-4FC0-AF22-442D405E82B6}" srcOrd="0" destOrd="0" presId="urn:microsoft.com/office/officeart/2005/8/layout/radial2"/>
    <dgm:cxn modelId="{C603EE30-1A8D-4B04-BBAF-F5B0AC367A63}" type="presParOf" srcId="{FD4BF6B6-C6A8-4FC0-AF22-442D405E82B6}" destId="{314B9E25-9FFE-407F-9372-6578A02DA948}" srcOrd="0" destOrd="0" presId="urn:microsoft.com/office/officeart/2005/8/layout/radial2"/>
    <dgm:cxn modelId="{DB1D5803-E19C-456E-B273-C5E9B4A4B0F0}" type="presParOf" srcId="{FD4BF6B6-C6A8-4FC0-AF22-442D405E82B6}" destId="{1C7C791C-C550-4D11-A9B9-F800BC249256}" srcOrd="1" destOrd="0" presId="urn:microsoft.com/office/officeart/2005/8/layout/radial2"/>
    <dgm:cxn modelId="{2F2D898C-5BF0-4BDD-8DE6-E8923416BD58}" type="presParOf" srcId="{83A9856A-DC01-423C-84F1-FA426001690A}" destId="{C9779EFE-9D48-4671-9563-201BDD3FA99C}" srcOrd="1" destOrd="0" presId="urn:microsoft.com/office/officeart/2005/8/layout/radial2"/>
    <dgm:cxn modelId="{2A958FFD-36FC-4E28-A0B4-8AF501AFC424}" type="presParOf" srcId="{83A9856A-DC01-423C-84F1-FA426001690A}" destId="{60FA26AD-0AB9-4864-BC25-5D4470B3E829}" srcOrd="2" destOrd="0" presId="urn:microsoft.com/office/officeart/2005/8/layout/radial2"/>
    <dgm:cxn modelId="{1B82889D-075C-43A3-859B-70D4292C86AF}" type="presParOf" srcId="{60FA26AD-0AB9-4864-BC25-5D4470B3E829}" destId="{212E07FB-24A5-42D2-B104-9DE1986F8C98}" srcOrd="0" destOrd="0" presId="urn:microsoft.com/office/officeart/2005/8/layout/radial2"/>
    <dgm:cxn modelId="{F6AC3F11-A8D2-41F7-8C34-620DEB7E2CF8}" type="presParOf" srcId="{60FA26AD-0AB9-4864-BC25-5D4470B3E829}" destId="{08C0841A-C054-4F5D-8262-DE3074336332}" srcOrd="1" destOrd="0" presId="urn:microsoft.com/office/officeart/2005/8/layout/radial2"/>
    <dgm:cxn modelId="{95DCD128-D3E7-410E-A912-01DB1A9F98C6}" type="presParOf" srcId="{83A9856A-DC01-423C-84F1-FA426001690A}" destId="{D38945E6-C374-47FD-84CA-356D6B02B0FD}" srcOrd="3" destOrd="0" presId="urn:microsoft.com/office/officeart/2005/8/layout/radial2"/>
    <dgm:cxn modelId="{62FBF15A-1FE2-411F-B420-C72A89ED5B1A}" type="presParOf" srcId="{83A9856A-DC01-423C-84F1-FA426001690A}" destId="{F851AE34-0991-4F05-9BCE-D071E3DF08D4}" srcOrd="4" destOrd="0" presId="urn:microsoft.com/office/officeart/2005/8/layout/radial2"/>
    <dgm:cxn modelId="{ECA57F1F-893A-4700-B4B1-05758A7604F4}" type="presParOf" srcId="{F851AE34-0991-4F05-9BCE-D071E3DF08D4}" destId="{E243D5FD-2D63-4677-B6EA-CB751338343F}" srcOrd="0" destOrd="0" presId="urn:microsoft.com/office/officeart/2005/8/layout/radial2"/>
    <dgm:cxn modelId="{90E60E74-2828-47BA-8147-6C729E325AE7}" type="presParOf" srcId="{F851AE34-0991-4F05-9BCE-D071E3DF08D4}" destId="{7C3D725D-C677-453D-B2F5-B412475ADA5A}" srcOrd="1" destOrd="0" presId="urn:microsoft.com/office/officeart/2005/8/layout/radial2"/>
    <dgm:cxn modelId="{A0A8935F-6821-4DD6-A8BA-413A3B97E16A}" type="presParOf" srcId="{83A9856A-DC01-423C-84F1-FA426001690A}" destId="{792325DC-5299-4E0A-98F4-0ED510E4840C}" srcOrd="5" destOrd="0" presId="urn:microsoft.com/office/officeart/2005/8/layout/radial2"/>
    <dgm:cxn modelId="{8CCFE1BD-FE00-4C68-A496-F41F684369D5}" type="presParOf" srcId="{83A9856A-DC01-423C-84F1-FA426001690A}" destId="{57509A26-35B3-41AE-BD94-4FAFA69FA309}" srcOrd="6" destOrd="0" presId="urn:microsoft.com/office/officeart/2005/8/layout/radial2"/>
    <dgm:cxn modelId="{F5D403BD-4E31-40A3-B0AD-9B7BCF1CD6E5}" type="presParOf" srcId="{57509A26-35B3-41AE-BD94-4FAFA69FA309}" destId="{D07229E0-2D60-404D-9541-8C6864C7540B}" srcOrd="0" destOrd="0" presId="urn:microsoft.com/office/officeart/2005/8/layout/radial2"/>
    <dgm:cxn modelId="{9119C63F-FF10-4862-8C66-3446C56E7931}" type="presParOf" srcId="{57509A26-35B3-41AE-BD94-4FAFA69FA309}" destId="{DB138348-01D0-4182-90CD-20621BDF3F2C}" srcOrd="1" destOrd="0" presId="urn:microsoft.com/office/officeart/2005/8/layout/radial2"/>
    <dgm:cxn modelId="{2BF532B0-DBCF-4104-AC7C-955222A315DE}" type="presParOf" srcId="{83A9856A-DC01-423C-84F1-FA426001690A}" destId="{C37E3C79-B7DE-4C79-9890-664F7BB741C7}" srcOrd="7" destOrd="0" presId="urn:microsoft.com/office/officeart/2005/8/layout/radial2"/>
    <dgm:cxn modelId="{F5F7FD48-C482-42D7-9D1A-AC373E777326}" type="presParOf" srcId="{83A9856A-DC01-423C-84F1-FA426001690A}" destId="{5C448C25-0C04-447D-9DCC-C61B3FD94ED3}" srcOrd="8" destOrd="0" presId="urn:microsoft.com/office/officeart/2005/8/layout/radial2"/>
    <dgm:cxn modelId="{EDF625CE-72FE-4875-9AD4-FCF8F8FA4EAA}" type="presParOf" srcId="{5C448C25-0C04-447D-9DCC-C61B3FD94ED3}" destId="{D4342AB9-6462-424C-AB61-561927F4153E}" srcOrd="0" destOrd="0" presId="urn:microsoft.com/office/officeart/2005/8/layout/radial2"/>
    <dgm:cxn modelId="{52D7B582-DDDE-4939-9463-97A43CBD5760}" type="presParOf" srcId="{5C448C25-0C04-447D-9DCC-C61B3FD94ED3}" destId="{16F21D67-7619-455E-A984-DF1894A5B30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7E3C79-B7DE-4C79-9890-664F7BB741C7}">
      <dsp:nvSpPr>
        <dsp:cNvPr id="0" name=""/>
        <dsp:cNvSpPr/>
      </dsp:nvSpPr>
      <dsp:spPr>
        <a:xfrm rot="3683325">
          <a:off x="1988596" y="2234657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2325DC-5299-4E0A-98F4-0ED510E4840C}">
      <dsp:nvSpPr>
        <dsp:cNvPr id="0" name=""/>
        <dsp:cNvSpPr/>
      </dsp:nvSpPr>
      <dsp:spPr>
        <a:xfrm rot="1312720">
          <a:off x="2312850" y="1809701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8945E6-C374-47FD-84CA-356D6B02B0FD}">
      <dsp:nvSpPr>
        <dsp:cNvPr id="0" name=""/>
        <dsp:cNvSpPr/>
      </dsp:nvSpPr>
      <dsp:spPr>
        <a:xfrm rot="20287280">
          <a:off x="2312850" y="1324450"/>
          <a:ext cx="420789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420789" y="1797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779EFE-9D48-4671-9563-201BDD3FA99C}">
      <dsp:nvSpPr>
        <dsp:cNvPr id="0" name=""/>
        <dsp:cNvSpPr/>
      </dsp:nvSpPr>
      <dsp:spPr>
        <a:xfrm rot="17916675">
          <a:off x="1988596" y="899493"/>
          <a:ext cx="589192" cy="35947"/>
        </a:xfrm>
        <a:custGeom>
          <a:avLst/>
          <a:gdLst/>
          <a:ahLst/>
          <a:cxnLst/>
          <a:rect l="0" t="0" r="0" b="0"/>
          <a:pathLst>
            <a:path>
              <a:moveTo>
                <a:pt x="0" y="17973"/>
              </a:moveTo>
              <a:lnTo>
                <a:pt x="589192" y="1797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7C791C-C550-4D11-A9B9-F800BC249256}">
      <dsp:nvSpPr>
        <dsp:cNvPr id="0" name=""/>
        <dsp:cNvSpPr/>
      </dsp:nvSpPr>
      <dsp:spPr>
        <a:xfrm>
          <a:off x="1334817" y="1000821"/>
          <a:ext cx="1168455" cy="1168455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2E07FB-24A5-42D2-B104-9DE1986F8C98}">
      <dsp:nvSpPr>
        <dsp:cNvPr id="0" name=""/>
        <dsp:cNvSpPr/>
      </dsp:nvSpPr>
      <dsp:spPr>
        <a:xfrm>
          <a:off x="2241586" y="576"/>
          <a:ext cx="701073" cy="701073"/>
        </a:xfrm>
        <a:prstGeom prst="ellipse">
          <a:avLst/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巡</a:t>
          </a:r>
          <a:endParaRPr lang="zh-TW" sz="2900" kern="1200" dirty="0"/>
        </a:p>
      </dsp:txBody>
      <dsp:txXfrm>
        <a:off x="2344256" y="103246"/>
        <a:ext cx="495733" cy="495733"/>
      </dsp:txXfrm>
    </dsp:sp>
    <dsp:sp modelId="{08C0841A-C054-4F5D-8262-DE3074336332}">
      <dsp:nvSpPr>
        <dsp:cNvPr id="0" name=""/>
        <dsp:cNvSpPr/>
      </dsp:nvSpPr>
      <dsp:spPr>
        <a:xfrm>
          <a:off x="3012766" y="576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/>
            <a:t>巡檢容器</a:t>
          </a:r>
          <a:endParaRPr lang="zh-TW" sz="2300" kern="1200" dirty="0"/>
        </a:p>
      </dsp:txBody>
      <dsp:txXfrm>
        <a:off x="3012766" y="576"/>
        <a:ext cx="1051609" cy="701073"/>
      </dsp:txXfrm>
    </dsp:sp>
    <dsp:sp modelId="{E243D5FD-2D63-4677-B6EA-CB751338343F}">
      <dsp:nvSpPr>
        <dsp:cNvPr id="0" name=""/>
        <dsp:cNvSpPr/>
      </dsp:nvSpPr>
      <dsp:spPr>
        <a:xfrm>
          <a:off x="2693238" y="782860"/>
          <a:ext cx="701073" cy="701073"/>
        </a:xfrm>
        <a:prstGeom prst="ellipse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倒</a:t>
          </a:r>
          <a:endParaRPr lang="zh-TW" sz="2900" kern="1200" dirty="0"/>
        </a:p>
      </dsp:txBody>
      <dsp:txXfrm>
        <a:off x="2795908" y="885530"/>
        <a:ext cx="495733" cy="495733"/>
      </dsp:txXfrm>
    </dsp:sp>
    <dsp:sp modelId="{7C3D725D-C677-453D-B2F5-B412475ADA5A}">
      <dsp:nvSpPr>
        <dsp:cNvPr id="0" name=""/>
        <dsp:cNvSpPr/>
      </dsp:nvSpPr>
      <dsp:spPr>
        <a:xfrm>
          <a:off x="3464419" y="782860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/>
            <a:t>倒掉積水</a:t>
          </a:r>
          <a:endParaRPr lang="zh-TW" sz="2300" kern="1200" dirty="0"/>
        </a:p>
      </dsp:txBody>
      <dsp:txXfrm>
        <a:off x="3464419" y="782860"/>
        <a:ext cx="1051609" cy="701073"/>
      </dsp:txXfrm>
    </dsp:sp>
    <dsp:sp modelId="{D07229E0-2D60-404D-9541-8C6864C7540B}">
      <dsp:nvSpPr>
        <dsp:cNvPr id="0" name=""/>
        <dsp:cNvSpPr/>
      </dsp:nvSpPr>
      <dsp:spPr>
        <a:xfrm>
          <a:off x="2693238" y="1686165"/>
          <a:ext cx="701073" cy="701073"/>
        </a:xfrm>
        <a:prstGeom prst="ellipse">
          <a:avLst/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清</a:t>
          </a:r>
          <a:endParaRPr lang="zh-TW" sz="2900" kern="1200" dirty="0"/>
        </a:p>
      </dsp:txBody>
      <dsp:txXfrm>
        <a:off x="2795908" y="1788835"/>
        <a:ext cx="495733" cy="495733"/>
      </dsp:txXfrm>
    </dsp:sp>
    <dsp:sp modelId="{DB138348-01D0-4182-90CD-20621BDF3F2C}">
      <dsp:nvSpPr>
        <dsp:cNvPr id="0" name=""/>
        <dsp:cNvSpPr/>
      </dsp:nvSpPr>
      <dsp:spPr>
        <a:xfrm>
          <a:off x="3464419" y="1686165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/>
            <a:t>清潔容器</a:t>
          </a:r>
          <a:endParaRPr lang="zh-TW" sz="2300" kern="1200" dirty="0"/>
        </a:p>
      </dsp:txBody>
      <dsp:txXfrm>
        <a:off x="3464419" y="1686165"/>
        <a:ext cx="1051609" cy="701073"/>
      </dsp:txXfrm>
    </dsp:sp>
    <dsp:sp modelId="{D4342AB9-6462-424C-AB61-561927F4153E}">
      <dsp:nvSpPr>
        <dsp:cNvPr id="0" name=""/>
        <dsp:cNvSpPr/>
      </dsp:nvSpPr>
      <dsp:spPr>
        <a:xfrm>
          <a:off x="2241586" y="2468449"/>
          <a:ext cx="701073" cy="701073"/>
        </a:xfrm>
        <a:prstGeom prst="ellips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900" kern="1200" dirty="0" smtClean="0"/>
            <a:t>刷</a:t>
          </a:r>
          <a:endParaRPr lang="zh-TW" sz="2900" kern="1200" dirty="0"/>
        </a:p>
      </dsp:txBody>
      <dsp:txXfrm>
        <a:off x="2344256" y="2571119"/>
        <a:ext cx="495733" cy="495733"/>
      </dsp:txXfrm>
    </dsp:sp>
    <dsp:sp modelId="{16F21D67-7619-455E-A984-DF1894A5B307}">
      <dsp:nvSpPr>
        <dsp:cNvPr id="0" name=""/>
        <dsp:cNvSpPr/>
      </dsp:nvSpPr>
      <dsp:spPr>
        <a:xfrm>
          <a:off x="3012766" y="2468449"/>
          <a:ext cx="1051609" cy="7010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/>
            <a:t>刷除蟲卵</a:t>
          </a:r>
          <a:endParaRPr lang="zh-TW" sz="2300" kern="1200" dirty="0"/>
        </a:p>
      </dsp:txBody>
      <dsp:txXfrm>
        <a:off x="3012766" y="2468449"/>
        <a:ext cx="1051609" cy="7010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>
                <a:gd name="adj" fmla="val 20000"/>
              </a:avLst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26154" y="2717432"/>
            <a:ext cx="2991394" cy="2991394"/>
          </a:xfrm>
          <a:prstGeom prst="noSmoking">
            <a:avLst>
              <a:gd name="adj" fmla="val 1394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>
                <a:solidFill>
                  <a:schemeClr val="tx1"/>
                </a:solidFill>
              </a:rPr>
              <a:t> </a:t>
            </a:r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226" b="95850" l="6760" r="9270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1944" y="2868218"/>
            <a:ext cx="2840742" cy="235001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226" b="95850" l="6760" r="9270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52650" y="4461419"/>
            <a:ext cx="2149480" cy="177816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6226" b="95850" l="6760" r="9270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8977" y="5192938"/>
            <a:ext cx="1866767" cy="1544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-</a:t>
            </a:r>
            <a:r>
              <a:rPr lang="zh-TW" altLang="en-US" sz="3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！</a:t>
            </a:r>
            <a:endParaRPr lang="zh-TW" altLang="en-US" sz="3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1" y="1409338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307381315"/>
              </p:ext>
            </p:extLst>
          </p:nvPr>
        </p:nvGraphicFramePr>
        <p:xfrm>
          <a:off x="2487265" y="2293257"/>
          <a:ext cx="5850846" cy="31700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向右箭號 4">
            <a:hlinkClick r:id="rId8"/>
          </p:cNvPr>
          <p:cNvSpPr/>
          <p:nvPr/>
        </p:nvSpPr>
        <p:spPr>
          <a:xfrm>
            <a:off x="6688183" y="4784087"/>
            <a:ext cx="2259874" cy="1358538"/>
          </a:xfrm>
          <a:prstGeom prst="rightArrow">
            <a:avLst>
              <a:gd name="adj1" fmla="val 46154"/>
              <a:gd name="adj2" fmla="val 50000"/>
            </a:avLst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619</TotalTime>
  <Words>79</Words>
  <Application>Microsoft Office PowerPoint</Application>
  <PresentationFormat>如螢幕大小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文鼎甜妞體P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36</cp:revision>
  <dcterms:created xsi:type="dcterms:W3CDTF">2017-11-07T04:44:24Z</dcterms:created>
  <dcterms:modified xsi:type="dcterms:W3CDTF">2019-10-15T02:58:37Z</dcterms:modified>
</cp:coreProperties>
</file>