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FE3CCD-E1B1-4E0B-8B15-72064CD8A6F5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60831BB-338B-46DC-A53E-4738EFD9A621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3A72E4F8-3846-4E8F-B8BA-4DB76F20FEFE}" type="parTrans" cxnId="{303F3F4D-CA84-4747-9790-4F5781503FE1}">
      <dgm:prSet/>
      <dgm:spPr/>
      <dgm:t>
        <a:bodyPr/>
        <a:lstStyle/>
        <a:p>
          <a:endParaRPr lang="zh-TW" altLang="en-US"/>
        </a:p>
      </dgm:t>
    </dgm:pt>
    <dgm:pt modelId="{E37558DE-4CD6-4077-8DFA-6F5FC59268E8}" type="sibTrans" cxnId="{303F3F4D-CA84-4747-9790-4F5781503FE1}">
      <dgm:prSet/>
      <dgm:spPr/>
      <dgm:t>
        <a:bodyPr/>
        <a:lstStyle/>
        <a:p>
          <a:endParaRPr lang="zh-TW" altLang="en-US"/>
        </a:p>
      </dgm:t>
    </dgm:pt>
    <dgm:pt modelId="{AD2CCC37-004C-42D9-83BA-F07E27FF1325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01CE03F8-673A-4A8D-A443-06422B621E65}" type="parTrans" cxnId="{8E0EB091-4E68-4735-91E0-5F62EE579EBB}">
      <dgm:prSet/>
      <dgm:spPr/>
      <dgm:t>
        <a:bodyPr/>
        <a:lstStyle/>
        <a:p>
          <a:endParaRPr lang="zh-TW" altLang="en-US"/>
        </a:p>
      </dgm:t>
    </dgm:pt>
    <dgm:pt modelId="{D29C1F7C-E7E2-4F54-9C91-B89A7A4868D4}" type="sibTrans" cxnId="{8E0EB091-4E68-4735-91E0-5F62EE579EBB}">
      <dgm:prSet/>
      <dgm:spPr/>
      <dgm:t>
        <a:bodyPr/>
        <a:lstStyle/>
        <a:p>
          <a:endParaRPr lang="zh-TW" altLang="en-US"/>
        </a:p>
      </dgm:t>
    </dgm:pt>
    <dgm:pt modelId="{1571BDDA-F8DF-4707-B3E0-7C92B756F82B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B5AA06B2-A751-4A01-B1F8-AE5B51606210}" type="parTrans" cxnId="{009BEE18-48D5-4DA6-AFFE-85B2DE0F3856}">
      <dgm:prSet/>
      <dgm:spPr/>
      <dgm:t>
        <a:bodyPr/>
        <a:lstStyle/>
        <a:p>
          <a:endParaRPr lang="zh-TW" altLang="en-US"/>
        </a:p>
      </dgm:t>
    </dgm:pt>
    <dgm:pt modelId="{7DDE9A0F-B657-4F01-88A8-0860E98CCBD4}" type="sibTrans" cxnId="{009BEE18-48D5-4DA6-AFFE-85B2DE0F3856}">
      <dgm:prSet/>
      <dgm:spPr/>
      <dgm:t>
        <a:bodyPr/>
        <a:lstStyle/>
        <a:p>
          <a:endParaRPr lang="zh-TW" altLang="en-US"/>
        </a:p>
      </dgm:t>
    </dgm:pt>
    <dgm:pt modelId="{A955B9FD-3BC0-4D68-A2E9-3ACD7C10A296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46D2F4B8-3D36-42A8-93E5-27021724CA52}" type="parTrans" cxnId="{3E530291-3FB1-48B9-A840-41F6C990146C}">
      <dgm:prSet/>
      <dgm:spPr/>
      <dgm:t>
        <a:bodyPr/>
        <a:lstStyle/>
        <a:p>
          <a:endParaRPr lang="zh-TW" altLang="en-US"/>
        </a:p>
      </dgm:t>
    </dgm:pt>
    <dgm:pt modelId="{D847BB6D-E18B-4060-91E1-4E295D94D611}" type="sibTrans" cxnId="{3E530291-3FB1-48B9-A840-41F6C990146C}">
      <dgm:prSet/>
      <dgm:spPr/>
      <dgm:t>
        <a:bodyPr/>
        <a:lstStyle/>
        <a:p>
          <a:endParaRPr lang="zh-TW" altLang="en-US"/>
        </a:p>
      </dgm:t>
    </dgm:pt>
    <dgm:pt modelId="{7D30F481-0DC2-43D0-86F6-41509FC57982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A475272F-939A-4460-8D28-E85D4B13716D}" type="parTrans" cxnId="{BE3CE4BB-B324-4DCD-974B-943953A5B7D4}">
      <dgm:prSet/>
      <dgm:spPr/>
      <dgm:t>
        <a:bodyPr/>
        <a:lstStyle/>
        <a:p>
          <a:endParaRPr lang="zh-TW" altLang="en-US"/>
        </a:p>
      </dgm:t>
    </dgm:pt>
    <dgm:pt modelId="{9D37BBDF-D81D-4F84-AFFD-8E957F0F27D1}" type="sibTrans" cxnId="{BE3CE4BB-B324-4DCD-974B-943953A5B7D4}">
      <dgm:prSet/>
      <dgm:spPr/>
      <dgm:t>
        <a:bodyPr/>
        <a:lstStyle/>
        <a:p>
          <a:endParaRPr lang="zh-TW" altLang="en-US"/>
        </a:p>
      </dgm:t>
    </dgm:pt>
    <dgm:pt modelId="{3B969489-E2DB-48AB-81E8-3F04C6B23D78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0F5CB041-5A97-46A0-9741-3D7CDE235E4B}" type="parTrans" cxnId="{E89CEFD0-E01E-4865-B424-1AD35A3B8D76}">
      <dgm:prSet/>
      <dgm:spPr/>
      <dgm:t>
        <a:bodyPr/>
        <a:lstStyle/>
        <a:p>
          <a:endParaRPr lang="zh-TW" altLang="en-US"/>
        </a:p>
      </dgm:t>
    </dgm:pt>
    <dgm:pt modelId="{72AE4C73-1F79-42CF-9677-9CCA58ABCEB1}" type="sibTrans" cxnId="{E89CEFD0-E01E-4865-B424-1AD35A3B8D76}">
      <dgm:prSet/>
      <dgm:spPr/>
      <dgm:t>
        <a:bodyPr/>
        <a:lstStyle/>
        <a:p>
          <a:endParaRPr lang="zh-TW" altLang="en-US"/>
        </a:p>
      </dgm:t>
    </dgm:pt>
    <dgm:pt modelId="{53AC269E-8FE6-46FB-9C6C-D2AFC06A6307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E3C09425-EB28-4E9D-9005-31922F7945EB}" type="parTrans" cxnId="{BAF5BDCD-6127-46F9-9D82-14B237C6F458}">
      <dgm:prSet/>
      <dgm:spPr/>
      <dgm:t>
        <a:bodyPr/>
        <a:lstStyle/>
        <a:p>
          <a:endParaRPr lang="zh-TW" altLang="en-US"/>
        </a:p>
      </dgm:t>
    </dgm:pt>
    <dgm:pt modelId="{199DF214-04C9-4B11-A19A-22E8A45C9498}" type="sibTrans" cxnId="{BAF5BDCD-6127-46F9-9D82-14B237C6F458}">
      <dgm:prSet/>
      <dgm:spPr/>
      <dgm:t>
        <a:bodyPr/>
        <a:lstStyle/>
        <a:p>
          <a:endParaRPr lang="zh-TW" altLang="en-US"/>
        </a:p>
      </dgm:t>
    </dgm:pt>
    <dgm:pt modelId="{717853B8-D083-4DCB-86FD-152F81EC0618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53AE96F3-98F8-47C7-A6BD-D7BBC340E9E9}" type="parTrans" cxnId="{4CE5E4A3-2104-4EEE-939E-C88A4D2E8FEF}">
      <dgm:prSet/>
      <dgm:spPr/>
      <dgm:t>
        <a:bodyPr/>
        <a:lstStyle/>
        <a:p>
          <a:endParaRPr lang="zh-TW" altLang="en-US"/>
        </a:p>
      </dgm:t>
    </dgm:pt>
    <dgm:pt modelId="{E60A1B95-339E-45B7-9DCA-5C8EB848AB06}" type="sibTrans" cxnId="{4CE5E4A3-2104-4EEE-939E-C88A4D2E8FEF}">
      <dgm:prSet/>
      <dgm:spPr/>
      <dgm:t>
        <a:bodyPr/>
        <a:lstStyle/>
        <a:p>
          <a:endParaRPr lang="zh-TW" altLang="en-US"/>
        </a:p>
      </dgm:t>
    </dgm:pt>
    <dgm:pt modelId="{7C522B48-FE5A-4E9B-BD39-6E28B64ADFB2}" type="pres">
      <dgm:prSet presAssocID="{64FE3CCD-E1B1-4E0B-8B15-72064CD8A6F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9D7E258-0C65-492A-8BC4-D66F5B7B62DB}" type="pres">
      <dgm:prSet presAssocID="{64FE3CCD-E1B1-4E0B-8B15-72064CD8A6F5}" presName="cycle" presStyleCnt="0"/>
      <dgm:spPr/>
    </dgm:pt>
    <dgm:pt modelId="{87F51D7A-0BC4-4D82-851A-612139EC5C69}" type="pres">
      <dgm:prSet presAssocID="{64FE3CCD-E1B1-4E0B-8B15-72064CD8A6F5}" presName="centerShape" presStyleCnt="0"/>
      <dgm:spPr/>
    </dgm:pt>
    <dgm:pt modelId="{7A58D7B3-2BF0-4465-A237-981AF984DF3B}" type="pres">
      <dgm:prSet presAssocID="{64FE3CCD-E1B1-4E0B-8B15-72064CD8A6F5}" presName="connSite" presStyleLbl="node1" presStyleIdx="0" presStyleCnt="5"/>
      <dgm:spPr/>
    </dgm:pt>
    <dgm:pt modelId="{FE63A413-169F-45F5-8B0A-DAD711857EEA}" type="pres">
      <dgm:prSet presAssocID="{64FE3CCD-E1B1-4E0B-8B15-72064CD8A6F5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D40FA29-2BD6-4B4E-8DB6-3656680E60F3}" type="pres">
      <dgm:prSet presAssocID="{3A72E4F8-3846-4E8F-B8BA-4DB76F20FEF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EC550AC-A25D-4980-940D-E9877BB6ECD9}" type="pres">
      <dgm:prSet presAssocID="{D60831BB-338B-46DC-A53E-4738EFD9A621}" presName="node" presStyleCnt="0"/>
      <dgm:spPr/>
    </dgm:pt>
    <dgm:pt modelId="{8FBA271C-07CE-424E-A60D-098EDA4FFB5C}" type="pres">
      <dgm:prSet presAssocID="{D60831BB-338B-46DC-A53E-4738EFD9A62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A640AF-0DF7-4A56-9E04-2A6FB9D9316B}" type="pres">
      <dgm:prSet presAssocID="{D60831BB-338B-46DC-A53E-4738EFD9A62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C20B48-3E58-4B26-9057-2C46ECE7EBD7}" type="pres">
      <dgm:prSet presAssocID="{B5AA06B2-A751-4A01-B1F8-AE5B5160621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22BFE4B-0F32-41C5-A820-A6E7C9E90414}" type="pres">
      <dgm:prSet presAssocID="{1571BDDA-F8DF-4707-B3E0-7C92B756F82B}" presName="node" presStyleCnt="0"/>
      <dgm:spPr/>
    </dgm:pt>
    <dgm:pt modelId="{A20B6619-779E-417F-80D3-A3609F22DC6B}" type="pres">
      <dgm:prSet presAssocID="{1571BDDA-F8DF-4707-B3E0-7C92B756F82B}" presName="parentNode" presStyleLbl="node1" presStyleIdx="2" presStyleCnt="5" custLinFactNeighborX="10361" custLinFactNeighborY="-141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CE8FC3-1BFF-4EDB-8987-DCC6039E394E}" type="pres">
      <dgm:prSet presAssocID="{1571BDDA-F8DF-4707-B3E0-7C92B756F82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46DF27-0727-4A2B-9D88-861B6ED45301}" type="pres">
      <dgm:prSet presAssocID="{A475272F-939A-4460-8D28-E85D4B13716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AED496B-DB06-4D83-811C-99DF2A596D0F}" type="pres">
      <dgm:prSet presAssocID="{7D30F481-0DC2-43D0-86F6-41509FC57982}" presName="node" presStyleCnt="0"/>
      <dgm:spPr/>
    </dgm:pt>
    <dgm:pt modelId="{48A4DFDB-55D0-430D-9F15-790F7430C316}" type="pres">
      <dgm:prSet presAssocID="{7D30F481-0DC2-43D0-86F6-41509FC57982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734A03-D83F-49F1-900E-7D93F4CD6073}" type="pres">
      <dgm:prSet presAssocID="{7D30F481-0DC2-43D0-86F6-41509FC57982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5F469D-2A76-4FBA-AC3A-2955BA5161F4}" type="pres">
      <dgm:prSet presAssocID="{E3C09425-EB28-4E9D-9005-31922F7945E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1265594D-57E0-41CB-8A62-B2C3956F3362}" type="pres">
      <dgm:prSet presAssocID="{53AC269E-8FE6-46FB-9C6C-D2AFC06A6307}" presName="node" presStyleCnt="0"/>
      <dgm:spPr/>
    </dgm:pt>
    <dgm:pt modelId="{F19500CD-AD1C-479A-940B-8AE4D4851F91}" type="pres">
      <dgm:prSet presAssocID="{53AC269E-8FE6-46FB-9C6C-D2AFC06A630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7A1C42-A140-4812-9825-D0B59EEA4C60}" type="pres">
      <dgm:prSet presAssocID="{53AC269E-8FE6-46FB-9C6C-D2AFC06A630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09BEE18-48D5-4DA6-AFFE-85B2DE0F3856}" srcId="{64FE3CCD-E1B1-4E0B-8B15-72064CD8A6F5}" destId="{1571BDDA-F8DF-4707-B3E0-7C92B756F82B}" srcOrd="1" destOrd="0" parTransId="{B5AA06B2-A751-4A01-B1F8-AE5B51606210}" sibTransId="{7DDE9A0F-B657-4F01-88A8-0860E98CCBD4}"/>
    <dgm:cxn modelId="{303F3F4D-CA84-4747-9790-4F5781503FE1}" srcId="{64FE3CCD-E1B1-4E0B-8B15-72064CD8A6F5}" destId="{D60831BB-338B-46DC-A53E-4738EFD9A621}" srcOrd="0" destOrd="0" parTransId="{3A72E4F8-3846-4E8F-B8BA-4DB76F20FEFE}" sibTransId="{E37558DE-4CD6-4077-8DFA-6F5FC59268E8}"/>
    <dgm:cxn modelId="{4CE5E4A3-2104-4EEE-939E-C88A4D2E8FEF}" srcId="{53AC269E-8FE6-46FB-9C6C-D2AFC06A6307}" destId="{717853B8-D083-4DCB-86FD-152F81EC0618}" srcOrd="0" destOrd="0" parTransId="{53AE96F3-98F8-47C7-A6BD-D7BBC340E9E9}" sibTransId="{E60A1B95-339E-45B7-9DCA-5C8EB848AB06}"/>
    <dgm:cxn modelId="{755680F2-ADEF-4B84-9361-70432815455F}" type="presOf" srcId="{717853B8-D083-4DCB-86FD-152F81EC0618}" destId="{327A1C42-A140-4812-9825-D0B59EEA4C60}" srcOrd="0" destOrd="0" presId="urn:microsoft.com/office/officeart/2005/8/layout/radial2"/>
    <dgm:cxn modelId="{634C2B03-97AA-404C-8867-7D86C8A3E804}" type="presOf" srcId="{1571BDDA-F8DF-4707-B3E0-7C92B756F82B}" destId="{A20B6619-779E-417F-80D3-A3609F22DC6B}" srcOrd="0" destOrd="0" presId="urn:microsoft.com/office/officeart/2005/8/layout/radial2"/>
    <dgm:cxn modelId="{DD3521F4-9293-4F52-A759-E3494B1A933D}" type="presOf" srcId="{64FE3CCD-E1B1-4E0B-8B15-72064CD8A6F5}" destId="{7C522B48-FE5A-4E9B-BD39-6E28B64ADFB2}" srcOrd="0" destOrd="0" presId="urn:microsoft.com/office/officeart/2005/8/layout/radial2"/>
    <dgm:cxn modelId="{8E0EB091-4E68-4735-91E0-5F62EE579EBB}" srcId="{D60831BB-338B-46DC-A53E-4738EFD9A621}" destId="{AD2CCC37-004C-42D9-83BA-F07E27FF1325}" srcOrd="0" destOrd="0" parTransId="{01CE03F8-673A-4A8D-A443-06422B621E65}" sibTransId="{D29C1F7C-E7E2-4F54-9C91-B89A7A4868D4}"/>
    <dgm:cxn modelId="{3935EC23-8D9C-4820-AF21-A0D17ECF1E4E}" type="presOf" srcId="{E3C09425-EB28-4E9D-9005-31922F7945EB}" destId="{295F469D-2A76-4FBA-AC3A-2955BA5161F4}" srcOrd="0" destOrd="0" presId="urn:microsoft.com/office/officeart/2005/8/layout/radial2"/>
    <dgm:cxn modelId="{ED4BFADC-DCA7-426C-8AAB-503241585A9E}" type="presOf" srcId="{AD2CCC37-004C-42D9-83BA-F07E27FF1325}" destId="{A7A640AF-0DF7-4A56-9E04-2A6FB9D9316B}" srcOrd="0" destOrd="0" presId="urn:microsoft.com/office/officeart/2005/8/layout/radial2"/>
    <dgm:cxn modelId="{1FD1F19F-A6C6-4BEA-8A97-499700FDC53F}" type="presOf" srcId="{A475272F-939A-4460-8D28-E85D4B13716D}" destId="{6946DF27-0727-4A2B-9D88-861B6ED45301}" srcOrd="0" destOrd="0" presId="urn:microsoft.com/office/officeart/2005/8/layout/radial2"/>
    <dgm:cxn modelId="{BE228D16-A488-4EDA-8EB3-AE01FB6A66B5}" type="presOf" srcId="{7D30F481-0DC2-43D0-86F6-41509FC57982}" destId="{48A4DFDB-55D0-430D-9F15-790F7430C316}" srcOrd="0" destOrd="0" presId="urn:microsoft.com/office/officeart/2005/8/layout/radial2"/>
    <dgm:cxn modelId="{3E530291-3FB1-48B9-A840-41F6C990146C}" srcId="{1571BDDA-F8DF-4707-B3E0-7C92B756F82B}" destId="{A955B9FD-3BC0-4D68-A2E9-3ACD7C10A296}" srcOrd="0" destOrd="0" parTransId="{46D2F4B8-3D36-42A8-93E5-27021724CA52}" sibTransId="{D847BB6D-E18B-4060-91E1-4E295D94D611}"/>
    <dgm:cxn modelId="{2459FB9F-1CBC-4159-9668-562D8D666D35}" type="presOf" srcId="{A955B9FD-3BC0-4D68-A2E9-3ACD7C10A296}" destId="{6CCE8FC3-1BFF-4EDB-8987-DCC6039E394E}" srcOrd="0" destOrd="0" presId="urn:microsoft.com/office/officeart/2005/8/layout/radial2"/>
    <dgm:cxn modelId="{D8F46F69-91D4-40BC-93AA-1178617CFE3A}" type="presOf" srcId="{3B969489-E2DB-48AB-81E8-3F04C6B23D78}" destId="{3E734A03-D83F-49F1-900E-7D93F4CD6073}" srcOrd="0" destOrd="0" presId="urn:microsoft.com/office/officeart/2005/8/layout/radial2"/>
    <dgm:cxn modelId="{BE3CE4BB-B324-4DCD-974B-943953A5B7D4}" srcId="{64FE3CCD-E1B1-4E0B-8B15-72064CD8A6F5}" destId="{7D30F481-0DC2-43D0-86F6-41509FC57982}" srcOrd="2" destOrd="0" parTransId="{A475272F-939A-4460-8D28-E85D4B13716D}" sibTransId="{9D37BBDF-D81D-4F84-AFFD-8E957F0F27D1}"/>
    <dgm:cxn modelId="{5DE65A19-EC83-4FD9-8B02-08D58115E378}" type="presOf" srcId="{D60831BB-338B-46DC-A53E-4738EFD9A621}" destId="{8FBA271C-07CE-424E-A60D-098EDA4FFB5C}" srcOrd="0" destOrd="0" presId="urn:microsoft.com/office/officeart/2005/8/layout/radial2"/>
    <dgm:cxn modelId="{7465F556-1172-44FB-BF75-1A566C9BBAA2}" type="presOf" srcId="{B5AA06B2-A751-4A01-B1F8-AE5B51606210}" destId="{D0C20B48-3E58-4B26-9057-2C46ECE7EBD7}" srcOrd="0" destOrd="0" presId="urn:microsoft.com/office/officeart/2005/8/layout/radial2"/>
    <dgm:cxn modelId="{BAF5BDCD-6127-46F9-9D82-14B237C6F458}" srcId="{64FE3CCD-E1B1-4E0B-8B15-72064CD8A6F5}" destId="{53AC269E-8FE6-46FB-9C6C-D2AFC06A6307}" srcOrd="3" destOrd="0" parTransId="{E3C09425-EB28-4E9D-9005-31922F7945EB}" sibTransId="{199DF214-04C9-4B11-A19A-22E8A45C9498}"/>
    <dgm:cxn modelId="{E89CEFD0-E01E-4865-B424-1AD35A3B8D76}" srcId="{7D30F481-0DC2-43D0-86F6-41509FC57982}" destId="{3B969489-E2DB-48AB-81E8-3F04C6B23D78}" srcOrd="0" destOrd="0" parTransId="{0F5CB041-5A97-46A0-9741-3D7CDE235E4B}" sibTransId="{72AE4C73-1F79-42CF-9677-9CCA58ABCEB1}"/>
    <dgm:cxn modelId="{0938BC9D-0109-46BA-81D2-495743885A3A}" type="presOf" srcId="{53AC269E-8FE6-46FB-9C6C-D2AFC06A6307}" destId="{F19500CD-AD1C-479A-940B-8AE4D4851F91}" srcOrd="0" destOrd="0" presId="urn:microsoft.com/office/officeart/2005/8/layout/radial2"/>
    <dgm:cxn modelId="{8AD30FE3-7683-4FDC-84AE-0E0C2E7760B5}" type="presOf" srcId="{3A72E4F8-3846-4E8F-B8BA-4DB76F20FEFE}" destId="{CD40FA29-2BD6-4B4E-8DB6-3656680E60F3}" srcOrd="0" destOrd="0" presId="urn:microsoft.com/office/officeart/2005/8/layout/radial2"/>
    <dgm:cxn modelId="{29AE3F6C-266E-4D75-8044-4168E97DA599}" type="presParOf" srcId="{7C522B48-FE5A-4E9B-BD39-6E28B64ADFB2}" destId="{A9D7E258-0C65-492A-8BC4-D66F5B7B62DB}" srcOrd="0" destOrd="0" presId="urn:microsoft.com/office/officeart/2005/8/layout/radial2"/>
    <dgm:cxn modelId="{E15907EF-C364-4C09-BA34-043936B3EE97}" type="presParOf" srcId="{A9D7E258-0C65-492A-8BC4-D66F5B7B62DB}" destId="{87F51D7A-0BC4-4D82-851A-612139EC5C69}" srcOrd="0" destOrd="0" presId="urn:microsoft.com/office/officeart/2005/8/layout/radial2"/>
    <dgm:cxn modelId="{1FF80485-6CA3-4520-A21D-6F60EE0E21BA}" type="presParOf" srcId="{87F51D7A-0BC4-4D82-851A-612139EC5C69}" destId="{7A58D7B3-2BF0-4465-A237-981AF984DF3B}" srcOrd="0" destOrd="0" presId="urn:microsoft.com/office/officeart/2005/8/layout/radial2"/>
    <dgm:cxn modelId="{F0B8A097-0D0D-410A-89ED-ED2B643219CC}" type="presParOf" srcId="{87F51D7A-0BC4-4D82-851A-612139EC5C69}" destId="{FE63A413-169F-45F5-8B0A-DAD711857EEA}" srcOrd="1" destOrd="0" presId="urn:microsoft.com/office/officeart/2005/8/layout/radial2"/>
    <dgm:cxn modelId="{B216AD28-FB7B-4FE8-8ECD-AAA3F282C1C2}" type="presParOf" srcId="{A9D7E258-0C65-492A-8BC4-D66F5B7B62DB}" destId="{CD40FA29-2BD6-4B4E-8DB6-3656680E60F3}" srcOrd="1" destOrd="0" presId="urn:microsoft.com/office/officeart/2005/8/layout/radial2"/>
    <dgm:cxn modelId="{DCD7A22B-A0A6-4B96-BA51-97A550A6BB97}" type="presParOf" srcId="{A9D7E258-0C65-492A-8BC4-D66F5B7B62DB}" destId="{9EC550AC-A25D-4980-940D-E9877BB6ECD9}" srcOrd="2" destOrd="0" presId="urn:microsoft.com/office/officeart/2005/8/layout/radial2"/>
    <dgm:cxn modelId="{75B49179-067D-448D-8033-6C768B8F3C98}" type="presParOf" srcId="{9EC550AC-A25D-4980-940D-E9877BB6ECD9}" destId="{8FBA271C-07CE-424E-A60D-098EDA4FFB5C}" srcOrd="0" destOrd="0" presId="urn:microsoft.com/office/officeart/2005/8/layout/radial2"/>
    <dgm:cxn modelId="{64A21947-BB0C-45A4-A1AB-2CB528CE4673}" type="presParOf" srcId="{9EC550AC-A25D-4980-940D-E9877BB6ECD9}" destId="{A7A640AF-0DF7-4A56-9E04-2A6FB9D9316B}" srcOrd="1" destOrd="0" presId="urn:microsoft.com/office/officeart/2005/8/layout/radial2"/>
    <dgm:cxn modelId="{6582FC15-EB65-4817-856B-A48BC5AEEF5A}" type="presParOf" srcId="{A9D7E258-0C65-492A-8BC4-D66F5B7B62DB}" destId="{D0C20B48-3E58-4B26-9057-2C46ECE7EBD7}" srcOrd="3" destOrd="0" presId="urn:microsoft.com/office/officeart/2005/8/layout/radial2"/>
    <dgm:cxn modelId="{B2714411-2334-4CE9-AF5F-4197063B8A11}" type="presParOf" srcId="{A9D7E258-0C65-492A-8BC4-D66F5B7B62DB}" destId="{922BFE4B-0F32-41C5-A820-A6E7C9E90414}" srcOrd="4" destOrd="0" presId="urn:microsoft.com/office/officeart/2005/8/layout/radial2"/>
    <dgm:cxn modelId="{B9FBC661-B472-497B-B9B3-7FD8924E0039}" type="presParOf" srcId="{922BFE4B-0F32-41C5-A820-A6E7C9E90414}" destId="{A20B6619-779E-417F-80D3-A3609F22DC6B}" srcOrd="0" destOrd="0" presId="urn:microsoft.com/office/officeart/2005/8/layout/radial2"/>
    <dgm:cxn modelId="{5CD42EBA-F48D-4E61-935C-9B0C802BAA65}" type="presParOf" srcId="{922BFE4B-0F32-41C5-A820-A6E7C9E90414}" destId="{6CCE8FC3-1BFF-4EDB-8987-DCC6039E394E}" srcOrd="1" destOrd="0" presId="urn:microsoft.com/office/officeart/2005/8/layout/radial2"/>
    <dgm:cxn modelId="{069190D6-FA7C-4C83-BE79-E5A486070FC9}" type="presParOf" srcId="{A9D7E258-0C65-492A-8BC4-D66F5B7B62DB}" destId="{6946DF27-0727-4A2B-9D88-861B6ED45301}" srcOrd="5" destOrd="0" presId="urn:microsoft.com/office/officeart/2005/8/layout/radial2"/>
    <dgm:cxn modelId="{5F4921C0-D275-4E57-A987-614EDC41A05E}" type="presParOf" srcId="{A9D7E258-0C65-492A-8BC4-D66F5B7B62DB}" destId="{FAED496B-DB06-4D83-811C-99DF2A596D0F}" srcOrd="6" destOrd="0" presId="urn:microsoft.com/office/officeart/2005/8/layout/radial2"/>
    <dgm:cxn modelId="{989DECB4-0CDB-4030-96BB-DD1B79566250}" type="presParOf" srcId="{FAED496B-DB06-4D83-811C-99DF2A596D0F}" destId="{48A4DFDB-55D0-430D-9F15-790F7430C316}" srcOrd="0" destOrd="0" presId="urn:microsoft.com/office/officeart/2005/8/layout/radial2"/>
    <dgm:cxn modelId="{F14AE900-ADDE-4CA0-8A26-D8DDED868844}" type="presParOf" srcId="{FAED496B-DB06-4D83-811C-99DF2A596D0F}" destId="{3E734A03-D83F-49F1-900E-7D93F4CD6073}" srcOrd="1" destOrd="0" presId="urn:microsoft.com/office/officeart/2005/8/layout/radial2"/>
    <dgm:cxn modelId="{F54D49A8-692D-42E0-84D5-2B71BCBFABDC}" type="presParOf" srcId="{A9D7E258-0C65-492A-8BC4-D66F5B7B62DB}" destId="{295F469D-2A76-4FBA-AC3A-2955BA5161F4}" srcOrd="7" destOrd="0" presId="urn:microsoft.com/office/officeart/2005/8/layout/radial2"/>
    <dgm:cxn modelId="{573A109E-2E0F-4F18-82D7-2414E409E2FB}" type="presParOf" srcId="{A9D7E258-0C65-492A-8BC4-D66F5B7B62DB}" destId="{1265594D-57E0-41CB-8A62-B2C3956F3362}" srcOrd="8" destOrd="0" presId="urn:microsoft.com/office/officeart/2005/8/layout/radial2"/>
    <dgm:cxn modelId="{4C5605AF-E57A-4191-A5BD-CB250CA43659}" type="presParOf" srcId="{1265594D-57E0-41CB-8A62-B2C3956F3362}" destId="{F19500CD-AD1C-479A-940B-8AE4D4851F91}" srcOrd="0" destOrd="0" presId="urn:microsoft.com/office/officeart/2005/8/layout/radial2"/>
    <dgm:cxn modelId="{A592CB7A-A0FD-4046-B958-3C2ADCFC0BF7}" type="presParOf" srcId="{1265594D-57E0-41CB-8A62-B2C3956F3362}" destId="{327A1C42-A140-4812-9825-D0B59EEA4C6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5F469D-2A76-4FBA-AC3A-2955BA5161F4}">
      <dsp:nvSpPr>
        <dsp:cNvPr id="0" name=""/>
        <dsp:cNvSpPr/>
      </dsp:nvSpPr>
      <dsp:spPr>
        <a:xfrm rot="3682588">
          <a:off x="1690036" y="2946664"/>
          <a:ext cx="777746" cy="47373"/>
        </a:xfrm>
        <a:custGeom>
          <a:avLst/>
          <a:gdLst/>
          <a:ahLst/>
          <a:cxnLst/>
          <a:rect l="0" t="0" r="0" b="0"/>
          <a:pathLst>
            <a:path>
              <a:moveTo>
                <a:pt x="0" y="23686"/>
              </a:moveTo>
              <a:lnTo>
                <a:pt x="777746" y="2368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6DF27-0727-4A2B-9D88-861B6ED45301}">
      <dsp:nvSpPr>
        <dsp:cNvPr id="0" name=""/>
        <dsp:cNvSpPr/>
      </dsp:nvSpPr>
      <dsp:spPr>
        <a:xfrm rot="1312357">
          <a:off x="2117424" y="2386286"/>
          <a:ext cx="555960" cy="47373"/>
        </a:xfrm>
        <a:custGeom>
          <a:avLst/>
          <a:gdLst/>
          <a:ahLst/>
          <a:cxnLst/>
          <a:rect l="0" t="0" r="0" b="0"/>
          <a:pathLst>
            <a:path>
              <a:moveTo>
                <a:pt x="0" y="23686"/>
              </a:moveTo>
              <a:lnTo>
                <a:pt x="555960" y="2368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C20B48-3E58-4B26-9057-2C46ECE7EBD7}">
      <dsp:nvSpPr>
        <dsp:cNvPr id="0" name=""/>
        <dsp:cNvSpPr/>
      </dsp:nvSpPr>
      <dsp:spPr>
        <a:xfrm rot="20335455">
          <a:off x="2115593" y="1741261"/>
          <a:ext cx="652995" cy="47373"/>
        </a:xfrm>
        <a:custGeom>
          <a:avLst/>
          <a:gdLst/>
          <a:ahLst/>
          <a:cxnLst/>
          <a:rect l="0" t="0" r="0" b="0"/>
          <a:pathLst>
            <a:path>
              <a:moveTo>
                <a:pt x="0" y="23686"/>
              </a:moveTo>
              <a:lnTo>
                <a:pt x="652995" y="2368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40FA29-2BD6-4B4E-8DB6-3656680E60F3}">
      <dsp:nvSpPr>
        <dsp:cNvPr id="0" name=""/>
        <dsp:cNvSpPr/>
      </dsp:nvSpPr>
      <dsp:spPr>
        <a:xfrm rot="17917412">
          <a:off x="1690036" y="1186077"/>
          <a:ext cx="777746" cy="47373"/>
        </a:xfrm>
        <a:custGeom>
          <a:avLst/>
          <a:gdLst/>
          <a:ahLst/>
          <a:cxnLst/>
          <a:rect l="0" t="0" r="0" b="0"/>
          <a:pathLst>
            <a:path>
              <a:moveTo>
                <a:pt x="0" y="23686"/>
              </a:moveTo>
              <a:lnTo>
                <a:pt x="777746" y="2368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63A413-169F-45F5-8B0A-DAD711857EEA}">
      <dsp:nvSpPr>
        <dsp:cNvPr id="0" name=""/>
        <dsp:cNvSpPr/>
      </dsp:nvSpPr>
      <dsp:spPr>
        <a:xfrm>
          <a:off x="828565" y="1320134"/>
          <a:ext cx="1539846" cy="153984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BA271C-07CE-424E-A60D-098EDA4FFB5C}">
      <dsp:nvSpPr>
        <dsp:cNvPr id="0" name=""/>
        <dsp:cNvSpPr/>
      </dsp:nvSpPr>
      <dsp:spPr>
        <a:xfrm>
          <a:off x="2024546" y="965"/>
          <a:ext cx="923908" cy="923908"/>
        </a:xfrm>
        <a:prstGeom prst="ellipse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/>
            <a:t>巡</a:t>
          </a:r>
          <a:endParaRPr lang="zh-TW" sz="3900" kern="1200"/>
        </a:p>
      </dsp:txBody>
      <dsp:txXfrm>
        <a:off x="2159849" y="136268"/>
        <a:ext cx="653302" cy="653302"/>
      </dsp:txXfrm>
    </dsp:sp>
    <dsp:sp modelId="{A7A640AF-0DF7-4A56-9E04-2A6FB9D9316B}">
      <dsp:nvSpPr>
        <dsp:cNvPr id="0" name=""/>
        <dsp:cNvSpPr/>
      </dsp:nvSpPr>
      <dsp:spPr>
        <a:xfrm>
          <a:off x="3040845" y="965"/>
          <a:ext cx="1385862" cy="923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巡檢容器</a:t>
          </a:r>
          <a:endParaRPr lang="zh-TW" sz="3000" kern="1200" dirty="0"/>
        </a:p>
      </dsp:txBody>
      <dsp:txXfrm>
        <a:off x="3040845" y="965"/>
        <a:ext cx="1385862" cy="923908"/>
      </dsp:txXfrm>
    </dsp:sp>
    <dsp:sp modelId="{A20B6619-779E-417F-80D3-A3609F22DC6B}">
      <dsp:nvSpPr>
        <dsp:cNvPr id="0" name=""/>
        <dsp:cNvSpPr/>
      </dsp:nvSpPr>
      <dsp:spPr>
        <a:xfrm>
          <a:off x="2715846" y="1019465"/>
          <a:ext cx="923908" cy="923908"/>
        </a:xfrm>
        <a:prstGeom prst="ellips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/>
            <a:t>倒</a:t>
          </a:r>
          <a:endParaRPr lang="zh-TW" sz="3900" kern="1200"/>
        </a:p>
      </dsp:txBody>
      <dsp:txXfrm>
        <a:off x="2851149" y="1154768"/>
        <a:ext cx="653302" cy="653302"/>
      </dsp:txXfrm>
    </dsp:sp>
    <dsp:sp modelId="{6CCE8FC3-1BFF-4EDB-8987-DCC6039E394E}">
      <dsp:nvSpPr>
        <dsp:cNvPr id="0" name=""/>
        <dsp:cNvSpPr/>
      </dsp:nvSpPr>
      <dsp:spPr>
        <a:xfrm>
          <a:off x="3732145" y="1019465"/>
          <a:ext cx="1385862" cy="923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倒掉積水</a:t>
          </a:r>
          <a:endParaRPr lang="zh-TW" sz="3000" kern="1200" dirty="0"/>
        </a:p>
      </dsp:txBody>
      <dsp:txXfrm>
        <a:off x="3732145" y="1019465"/>
        <a:ext cx="1385862" cy="923908"/>
      </dsp:txXfrm>
    </dsp:sp>
    <dsp:sp modelId="{48A4DFDB-55D0-430D-9F15-790F7430C316}">
      <dsp:nvSpPr>
        <dsp:cNvPr id="0" name=""/>
        <dsp:cNvSpPr/>
      </dsp:nvSpPr>
      <dsp:spPr>
        <a:xfrm>
          <a:off x="2620120" y="2223677"/>
          <a:ext cx="923908" cy="923908"/>
        </a:xfrm>
        <a:prstGeom prst="ellipse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/>
            <a:t>清</a:t>
          </a:r>
          <a:endParaRPr lang="zh-TW" sz="3900" kern="1200"/>
        </a:p>
      </dsp:txBody>
      <dsp:txXfrm>
        <a:off x="2755423" y="2358980"/>
        <a:ext cx="653302" cy="653302"/>
      </dsp:txXfrm>
    </dsp:sp>
    <dsp:sp modelId="{3E734A03-D83F-49F1-900E-7D93F4CD6073}">
      <dsp:nvSpPr>
        <dsp:cNvPr id="0" name=""/>
        <dsp:cNvSpPr/>
      </dsp:nvSpPr>
      <dsp:spPr>
        <a:xfrm>
          <a:off x="3636418" y="2223677"/>
          <a:ext cx="1385862" cy="923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清潔容器</a:t>
          </a:r>
          <a:endParaRPr lang="zh-TW" sz="3000" kern="1200" dirty="0"/>
        </a:p>
      </dsp:txBody>
      <dsp:txXfrm>
        <a:off x="3636418" y="2223677"/>
        <a:ext cx="1385862" cy="923908"/>
      </dsp:txXfrm>
    </dsp:sp>
    <dsp:sp modelId="{F19500CD-AD1C-479A-940B-8AE4D4851F91}">
      <dsp:nvSpPr>
        <dsp:cNvPr id="0" name=""/>
        <dsp:cNvSpPr/>
      </dsp:nvSpPr>
      <dsp:spPr>
        <a:xfrm>
          <a:off x="2024546" y="3255241"/>
          <a:ext cx="923908" cy="923908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/>
            <a:t>刷</a:t>
          </a:r>
          <a:endParaRPr lang="zh-TW" sz="3900" kern="1200"/>
        </a:p>
      </dsp:txBody>
      <dsp:txXfrm>
        <a:off x="2159849" y="3390544"/>
        <a:ext cx="653302" cy="653302"/>
      </dsp:txXfrm>
    </dsp:sp>
    <dsp:sp modelId="{327A1C42-A140-4812-9825-D0B59EEA4C60}">
      <dsp:nvSpPr>
        <dsp:cNvPr id="0" name=""/>
        <dsp:cNvSpPr/>
      </dsp:nvSpPr>
      <dsp:spPr>
        <a:xfrm>
          <a:off x="3040845" y="3255241"/>
          <a:ext cx="1385862" cy="923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刷除蟲卵</a:t>
          </a:r>
          <a:endParaRPr lang="zh-TW" sz="3000" kern="1200" dirty="0"/>
        </a:p>
      </dsp:txBody>
      <dsp:txXfrm>
        <a:off x="3040845" y="3255241"/>
        <a:ext cx="1385862" cy="923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18" Type="http://schemas.microsoft.com/office/2007/relationships/hdphoto" Target="../media/hdphoto8.wdp"/><Relationship Id="rId26" Type="http://schemas.microsoft.com/office/2007/relationships/hdphoto" Target="../media/hdphoto12.wdp"/><Relationship Id="rId3" Type="http://schemas.openxmlformats.org/officeDocument/2006/relationships/image" Target="../media/image3.png"/><Relationship Id="rId21" Type="http://schemas.openxmlformats.org/officeDocument/2006/relationships/image" Target="../media/image12.png"/><Relationship Id="rId34" Type="http://schemas.microsoft.com/office/2007/relationships/hdphoto" Target="../media/hdphoto16.wdp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17" Type="http://schemas.openxmlformats.org/officeDocument/2006/relationships/image" Target="../media/image10.png"/><Relationship Id="rId25" Type="http://schemas.openxmlformats.org/officeDocument/2006/relationships/image" Target="../media/image14.png"/><Relationship Id="rId33" Type="http://schemas.openxmlformats.org/officeDocument/2006/relationships/image" Target="../media/image18.png"/><Relationship Id="rId2" Type="http://schemas.openxmlformats.org/officeDocument/2006/relationships/image" Target="../media/image2.png"/><Relationship Id="rId16" Type="http://schemas.microsoft.com/office/2007/relationships/hdphoto" Target="../media/hdphoto7.wdp"/><Relationship Id="rId20" Type="http://schemas.microsoft.com/office/2007/relationships/hdphoto" Target="../media/hdphoto9.wdp"/><Relationship Id="rId29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24" Type="http://schemas.microsoft.com/office/2007/relationships/hdphoto" Target="../media/hdphoto11.wdp"/><Relationship Id="rId32" Type="http://schemas.microsoft.com/office/2007/relationships/hdphoto" Target="../media/hdphoto15.wdp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23" Type="http://schemas.openxmlformats.org/officeDocument/2006/relationships/image" Target="../media/image13.png"/><Relationship Id="rId28" Type="http://schemas.microsoft.com/office/2007/relationships/hdphoto" Target="../media/hdphoto13.wdp"/><Relationship Id="rId10" Type="http://schemas.microsoft.com/office/2007/relationships/hdphoto" Target="../media/hdphoto4.wdp"/><Relationship Id="rId19" Type="http://schemas.openxmlformats.org/officeDocument/2006/relationships/image" Target="../media/image11.png"/><Relationship Id="rId31" Type="http://schemas.openxmlformats.org/officeDocument/2006/relationships/image" Target="../media/image17.png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microsoft.com/office/2007/relationships/hdphoto" Target="../media/hdphoto6.wdp"/><Relationship Id="rId22" Type="http://schemas.microsoft.com/office/2007/relationships/hdphoto" Target="../media/hdphoto10.wdp"/><Relationship Id="rId27" Type="http://schemas.openxmlformats.org/officeDocument/2006/relationships/image" Target="../media/image15.png"/><Relationship Id="rId30" Type="http://schemas.microsoft.com/office/2007/relationships/hdphoto" Target="../media/hdphoto14.wdp"/><Relationship Id="rId8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1849438" y="2602642"/>
            <a:ext cx="3371567" cy="3366979"/>
          </a:xfrm>
          <a:prstGeom prst="noSmoking">
            <a:avLst>
              <a:gd name="adj" fmla="val 10022"/>
            </a:avLst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100000" l="4185" r="9699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284" y="2403104"/>
            <a:ext cx="1558462" cy="128924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049" y="4726161"/>
            <a:ext cx="815129" cy="67431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315" y="3208447"/>
            <a:ext cx="724184" cy="59908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98" y="949277"/>
            <a:ext cx="1046457" cy="86568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37667" flipH="1" flipV="1">
            <a:off x="7870796" y="956192"/>
            <a:ext cx="583439" cy="482653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674" y="5462524"/>
            <a:ext cx="955940" cy="790804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859" y="4561246"/>
            <a:ext cx="806362" cy="644493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605659" y="2985140"/>
            <a:ext cx="552672" cy="457200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19" cstate="print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571" y="5224429"/>
            <a:ext cx="1159542" cy="959235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21" cstate="print"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14963" y="3329152"/>
            <a:ext cx="1371600" cy="1134661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23" cstate="print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17300" y="1986845"/>
            <a:ext cx="1105345" cy="914400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25" cstate="print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2264" y="2806303"/>
            <a:ext cx="848212" cy="701686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27" cstate="print">
            <a:extLst>
              <a:ext uri="{BEBA8EAE-BF5A-486C-A8C5-ECC9F3942E4B}">
                <a14:imgProps xmlns:a14="http://schemas.microsoft.com/office/drawing/2010/main">
                  <a14:imgLayer r:embed="rId28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359" y="3646444"/>
            <a:ext cx="1904115" cy="1575185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29" cstate="print">
            <a:extLst>
              <a:ext uri="{BEBA8EAE-BF5A-486C-A8C5-ECC9F3942E4B}">
                <a14:imgProps xmlns:a14="http://schemas.microsoft.com/office/drawing/2010/main">
                  <a14:imgLayer r:embed="rId30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1177" y="1765941"/>
            <a:ext cx="1289569" cy="1066800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31" cstate="print">
            <a:extLst>
              <a:ext uri="{BEBA8EAE-BF5A-486C-A8C5-ECC9F3942E4B}">
                <a14:imgProps xmlns:a14="http://schemas.microsoft.com/office/drawing/2010/main">
                  <a14:imgLayer r:embed="rId32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22" y="5277001"/>
            <a:ext cx="1473793" cy="1219200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21" cstate="print"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75464" y="5053444"/>
            <a:ext cx="1371600" cy="1134661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33" cstate="print">
            <a:extLst>
              <a:ext uri="{BEBA8EAE-BF5A-486C-A8C5-ECC9F3942E4B}">
                <a14:imgProps xmlns:a14="http://schemas.microsoft.com/office/drawing/2010/main">
                  <a14:imgLayer r:embed="rId34">
                    <a14:imgEffect>
                      <a14:backgroundRemoval t="0" b="94812" l="2682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79651" y="3835111"/>
            <a:ext cx="990048" cy="81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066166629"/>
              </p:ext>
            </p:extLst>
          </p:nvPr>
        </p:nvGraphicFramePr>
        <p:xfrm>
          <a:off x="1403047" y="2338251"/>
          <a:ext cx="5850846" cy="4180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538651" y="5094515"/>
            <a:ext cx="3605349" cy="1763485"/>
          </a:xfrm>
          <a:prstGeom prst="rightArrow">
            <a:avLst/>
          </a:prstGeom>
          <a:solidFill>
            <a:srgbClr val="92D05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70C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衛福</a:t>
            </a:r>
            <a:r>
              <a:rPr lang="zh-TW" altLang="en-US" sz="2800" dirty="0" smtClean="0">
                <a:solidFill>
                  <a:srgbClr val="0070C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部疾管署</a:t>
            </a:r>
            <a:endParaRPr lang="zh-TW" altLang="en-US" sz="2800" dirty="0">
              <a:solidFill>
                <a:srgbClr val="0070C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2019-10-15T02:58:23Z</dcterms:modified>
</cp:coreProperties>
</file>