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99CC"/>
    <a:srgbClr val="FF33CC"/>
    <a:srgbClr val="3399FF"/>
    <a:srgbClr val="FF6699"/>
    <a:srgbClr val="FF9900"/>
    <a:srgbClr val="FF0066"/>
    <a:srgbClr val="9999FF"/>
    <a:srgbClr val="FF99CC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394199-96F1-479D-8C4D-EB4F001C78D8}" type="doc">
      <dgm:prSet loTypeId="urn:microsoft.com/office/officeart/2005/8/layout/radial2" loCatId="relationship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3D2B2CC1-41A9-4257-8A5A-8B004A3919FA}">
      <dgm:prSet/>
      <dgm:spPr/>
      <dgm:t>
        <a:bodyPr/>
        <a:lstStyle/>
        <a:p>
          <a:pPr rtl="0"/>
          <a:r>
            <a:rPr lang="zh-TW" smtClean="0">
              <a:solidFill>
                <a:schemeClr val="bg2">
                  <a:lumMod val="25000"/>
                </a:schemeClr>
              </a:solidFill>
            </a:rPr>
            <a:t>巡</a:t>
          </a:r>
          <a:endParaRPr lang="zh-TW">
            <a:solidFill>
              <a:schemeClr val="bg2">
                <a:lumMod val="25000"/>
              </a:schemeClr>
            </a:solidFill>
          </a:endParaRPr>
        </a:p>
      </dgm:t>
    </dgm:pt>
    <dgm:pt modelId="{DEC56DF1-6315-45E0-9011-03083E8671C6}" type="parTrans" cxnId="{B41F8B8F-9D2E-4B64-8571-9D7890B91DE8}">
      <dgm:prSet/>
      <dgm:spPr/>
      <dgm:t>
        <a:bodyPr/>
        <a:lstStyle/>
        <a:p>
          <a:endParaRPr lang="zh-TW" altLang="en-US">
            <a:solidFill>
              <a:schemeClr val="bg2">
                <a:lumMod val="25000"/>
              </a:schemeClr>
            </a:solidFill>
          </a:endParaRPr>
        </a:p>
      </dgm:t>
    </dgm:pt>
    <dgm:pt modelId="{6F2DAF04-E6B5-4AB4-8987-0E090220B532}" type="sibTrans" cxnId="{B41F8B8F-9D2E-4B64-8571-9D7890B91DE8}">
      <dgm:prSet/>
      <dgm:spPr/>
      <dgm:t>
        <a:bodyPr/>
        <a:lstStyle/>
        <a:p>
          <a:endParaRPr lang="zh-TW" altLang="en-US">
            <a:solidFill>
              <a:schemeClr val="bg2">
                <a:lumMod val="25000"/>
              </a:schemeClr>
            </a:solidFill>
          </a:endParaRPr>
        </a:p>
      </dgm:t>
    </dgm:pt>
    <dgm:pt modelId="{8891924C-AC0D-4AE0-A916-52B0C2B091AE}">
      <dgm:prSet/>
      <dgm:spPr/>
      <dgm:t>
        <a:bodyPr/>
        <a:lstStyle/>
        <a:p>
          <a:pPr rtl="0"/>
          <a:r>
            <a:rPr lang="zh-TW" dirty="0" smtClean="0">
              <a:solidFill>
                <a:schemeClr val="bg2">
                  <a:lumMod val="25000"/>
                </a:schemeClr>
              </a:solidFill>
            </a:rPr>
            <a:t>巡檢容器</a:t>
          </a:r>
          <a:endParaRPr lang="zh-TW" dirty="0">
            <a:solidFill>
              <a:schemeClr val="bg2">
                <a:lumMod val="25000"/>
              </a:schemeClr>
            </a:solidFill>
          </a:endParaRPr>
        </a:p>
      </dgm:t>
    </dgm:pt>
    <dgm:pt modelId="{609B9663-97D0-40F0-A2FC-C2B74F1877DF}" type="parTrans" cxnId="{16331533-3355-4BBD-A94B-7E6BF206CE0A}">
      <dgm:prSet/>
      <dgm:spPr/>
      <dgm:t>
        <a:bodyPr/>
        <a:lstStyle/>
        <a:p>
          <a:endParaRPr lang="zh-TW" altLang="en-US">
            <a:solidFill>
              <a:schemeClr val="bg2">
                <a:lumMod val="25000"/>
              </a:schemeClr>
            </a:solidFill>
          </a:endParaRPr>
        </a:p>
      </dgm:t>
    </dgm:pt>
    <dgm:pt modelId="{2ACEC5C0-3820-452C-B2D9-8ADD678997A1}" type="sibTrans" cxnId="{16331533-3355-4BBD-A94B-7E6BF206CE0A}">
      <dgm:prSet/>
      <dgm:spPr/>
      <dgm:t>
        <a:bodyPr/>
        <a:lstStyle/>
        <a:p>
          <a:endParaRPr lang="zh-TW" altLang="en-US">
            <a:solidFill>
              <a:schemeClr val="bg2">
                <a:lumMod val="25000"/>
              </a:schemeClr>
            </a:solidFill>
          </a:endParaRPr>
        </a:p>
      </dgm:t>
    </dgm:pt>
    <dgm:pt modelId="{12BB3E4C-AA89-4F99-9887-38999D38CBE8}">
      <dgm:prSet/>
      <dgm:spPr/>
      <dgm:t>
        <a:bodyPr/>
        <a:lstStyle/>
        <a:p>
          <a:pPr rtl="0"/>
          <a:r>
            <a:rPr lang="zh-TW" dirty="0" smtClean="0">
              <a:solidFill>
                <a:schemeClr val="bg2">
                  <a:lumMod val="25000"/>
                </a:schemeClr>
              </a:solidFill>
            </a:rPr>
            <a:t>倒</a:t>
          </a:r>
          <a:endParaRPr lang="zh-TW" dirty="0">
            <a:solidFill>
              <a:schemeClr val="bg2">
                <a:lumMod val="25000"/>
              </a:schemeClr>
            </a:solidFill>
          </a:endParaRPr>
        </a:p>
      </dgm:t>
    </dgm:pt>
    <dgm:pt modelId="{0D9F9432-D173-4777-AD37-F3D0AA50BD32}" type="parTrans" cxnId="{70991500-CAE5-4DC3-8A4D-1213163773C9}">
      <dgm:prSet/>
      <dgm:spPr/>
      <dgm:t>
        <a:bodyPr/>
        <a:lstStyle/>
        <a:p>
          <a:endParaRPr lang="zh-TW" altLang="en-US">
            <a:solidFill>
              <a:schemeClr val="bg2">
                <a:lumMod val="25000"/>
              </a:schemeClr>
            </a:solidFill>
          </a:endParaRPr>
        </a:p>
      </dgm:t>
    </dgm:pt>
    <dgm:pt modelId="{F224D48B-B82E-45AE-8F04-F85DAC4403A2}" type="sibTrans" cxnId="{70991500-CAE5-4DC3-8A4D-1213163773C9}">
      <dgm:prSet/>
      <dgm:spPr/>
      <dgm:t>
        <a:bodyPr/>
        <a:lstStyle/>
        <a:p>
          <a:endParaRPr lang="zh-TW" altLang="en-US">
            <a:solidFill>
              <a:schemeClr val="bg2">
                <a:lumMod val="25000"/>
              </a:schemeClr>
            </a:solidFill>
          </a:endParaRPr>
        </a:p>
      </dgm:t>
    </dgm:pt>
    <dgm:pt modelId="{053ECE30-FEA7-49CC-98AD-A44C4A8973F6}">
      <dgm:prSet/>
      <dgm:spPr/>
      <dgm:t>
        <a:bodyPr/>
        <a:lstStyle/>
        <a:p>
          <a:pPr rtl="0"/>
          <a:r>
            <a:rPr lang="zh-TW" dirty="0" smtClean="0">
              <a:solidFill>
                <a:schemeClr val="bg2">
                  <a:lumMod val="25000"/>
                </a:schemeClr>
              </a:solidFill>
            </a:rPr>
            <a:t>倒掉積水</a:t>
          </a:r>
          <a:endParaRPr lang="zh-TW" dirty="0">
            <a:solidFill>
              <a:schemeClr val="bg2">
                <a:lumMod val="25000"/>
              </a:schemeClr>
            </a:solidFill>
          </a:endParaRPr>
        </a:p>
      </dgm:t>
    </dgm:pt>
    <dgm:pt modelId="{F94CE612-6551-44B3-9475-5F91315BB1A4}" type="parTrans" cxnId="{269FC88A-71AF-4230-A9B0-490BBC2C59E8}">
      <dgm:prSet/>
      <dgm:spPr/>
      <dgm:t>
        <a:bodyPr/>
        <a:lstStyle/>
        <a:p>
          <a:endParaRPr lang="zh-TW" altLang="en-US">
            <a:solidFill>
              <a:schemeClr val="bg2">
                <a:lumMod val="25000"/>
              </a:schemeClr>
            </a:solidFill>
          </a:endParaRPr>
        </a:p>
      </dgm:t>
    </dgm:pt>
    <dgm:pt modelId="{416F783B-9C39-45B2-838E-EED5EAC57F4E}" type="sibTrans" cxnId="{269FC88A-71AF-4230-A9B0-490BBC2C59E8}">
      <dgm:prSet/>
      <dgm:spPr/>
      <dgm:t>
        <a:bodyPr/>
        <a:lstStyle/>
        <a:p>
          <a:endParaRPr lang="zh-TW" altLang="en-US">
            <a:solidFill>
              <a:schemeClr val="bg2">
                <a:lumMod val="25000"/>
              </a:schemeClr>
            </a:solidFill>
          </a:endParaRPr>
        </a:p>
      </dgm:t>
    </dgm:pt>
    <dgm:pt modelId="{5829627A-6490-4420-A071-957DCFFA36FE}">
      <dgm:prSet/>
      <dgm:spPr/>
      <dgm:t>
        <a:bodyPr/>
        <a:lstStyle/>
        <a:p>
          <a:pPr rtl="0"/>
          <a:r>
            <a:rPr lang="zh-TW" smtClean="0">
              <a:solidFill>
                <a:schemeClr val="bg2">
                  <a:lumMod val="25000"/>
                </a:schemeClr>
              </a:solidFill>
            </a:rPr>
            <a:t>清</a:t>
          </a:r>
          <a:endParaRPr lang="zh-TW">
            <a:solidFill>
              <a:schemeClr val="bg2">
                <a:lumMod val="25000"/>
              </a:schemeClr>
            </a:solidFill>
          </a:endParaRPr>
        </a:p>
      </dgm:t>
    </dgm:pt>
    <dgm:pt modelId="{52EE9F59-5826-42C7-B655-87C699901D34}" type="parTrans" cxnId="{32027CB8-8D7A-4EEF-8147-75E0515ACC37}">
      <dgm:prSet/>
      <dgm:spPr/>
      <dgm:t>
        <a:bodyPr/>
        <a:lstStyle/>
        <a:p>
          <a:endParaRPr lang="zh-TW" altLang="en-US">
            <a:solidFill>
              <a:schemeClr val="bg2">
                <a:lumMod val="25000"/>
              </a:schemeClr>
            </a:solidFill>
          </a:endParaRPr>
        </a:p>
      </dgm:t>
    </dgm:pt>
    <dgm:pt modelId="{072E1FED-BF71-4DFF-ACA4-9A5C7E81E36F}" type="sibTrans" cxnId="{32027CB8-8D7A-4EEF-8147-75E0515ACC37}">
      <dgm:prSet/>
      <dgm:spPr/>
      <dgm:t>
        <a:bodyPr/>
        <a:lstStyle/>
        <a:p>
          <a:endParaRPr lang="zh-TW" altLang="en-US">
            <a:solidFill>
              <a:schemeClr val="bg2">
                <a:lumMod val="25000"/>
              </a:schemeClr>
            </a:solidFill>
          </a:endParaRPr>
        </a:p>
      </dgm:t>
    </dgm:pt>
    <dgm:pt modelId="{F9CE4B28-65D9-4727-8E25-4981D5043982}">
      <dgm:prSet/>
      <dgm:spPr/>
      <dgm:t>
        <a:bodyPr/>
        <a:lstStyle/>
        <a:p>
          <a:pPr rtl="0"/>
          <a:r>
            <a:rPr lang="zh-TW" dirty="0" smtClean="0">
              <a:solidFill>
                <a:schemeClr val="bg2">
                  <a:lumMod val="25000"/>
                </a:schemeClr>
              </a:solidFill>
            </a:rPr>
            <a:t>清潔容器</a:t>
          </a:r>
          <a:endParaRPr lang="zh-TW" dirty="0">
            <a:solidFill>
              <a:schemeClr val="bg2">
                <a:lumMod val="25000"/>
              </a:schemeClr>
            </a:solidFill>
          </a:endParaRPr>
        </a:p>
      </dgm:t>
    </dgm:pt>
    <dgm:pt modelId="{918637FF-585E-46E8-BC8F-725D6F9D198A}" type="parTrans" cxnId="{2619A073-EFA5-4BE2-83D2-41588EC853F6}">
      <dgm:prSet/>
      <dgm:spPr/>
      <dgm:t>
        <a:bodyPr/>
        <a:lstStyle/>
        <a:p>
          <a:endParaRPr lang="zh-TW" altLang="en-US">
            <a:solidFill>
              <a:schemeClr val="bg2">
                <a:lumMod val="25000"/>
              </a:schemeClr>
            </a:solidFill>
          </a:endParaRPr>
        </a:p>
      </dgm:t>
    </dgm:pt>
    <dgm:pt modelId="{33AECF61-8DD0-4FF0-8D94-C51FB2A9BDA8}" type="sibTrans" cxnId="{2619A073-EFA5-4BE2-83D2-41588EC853F6}">
      <dgm:prSet/>
      <dgm:spPr/>
      <dgm:t>
        <a:bodyPr/>
        <a:lstStyle/>
        <a:p>
          <a:endParaRPr lang="zh-TW" altLang="en-US">
            <a:solidFill>
              <a:schemeClr val="bg2">
                <a:lumMod val="25000"/>
              </a:schemeClr>
            </a:solidFill>
          </a:endParaRPr>
        </a:p>
      </dgm:t>
    </dgm:pt>
    <dgm:pt modelId="{99B7A7B1-5BB3-4D09-B8AD-2EF0D32FB8AF}">
      <dgm:prSet/>
      <dgm:spPr/>
      <dgm:t>
        <a:bodyPr/>
        <a:lstStyle/>
        <a:p>
          <a:pPr rtl="0"/>
          <a:r>
            <a:rPr lang="zh-TW" smtClean="0">
              <a:solidFill>
                <a:schemeClr val="bg2">
                  <a:lumMod val="25000"/>
                </a:schemeClr>
              </a:solidFill>
            </a:rPr>
            <a:t>刷</a:t>
          </a:r>
          <a:endParaRPr lang="zh-TW">
            <a:solidFill>
              <a:schemeClr val="bg2">
                <a:lumMod val="25000"/>
              </a:schemeClr>
            </a:solidFill>
          </a:endParaRPr>
        </a:p>
      </dgm:t>
    </dgm:pt>
    <dgm:pt modelId="{8052D460-AC89-45A5-AB96-FCE24556F794}" type="parTrans" cxnId="{48130469-A494-4E16-87C0-13978A13318D}">
      <dgm:prSet/>
      <dgm:spPr/>
      <dgm:t>
        <a:bodyPr/>
        <a:lstStyle/>
        <a:p>
          <a:endParaRPr lang="zh-TW" altLang="en-US">
            <a:solidFill>
              <a:schemeClr val="bg2">
                <a:lumMod val="25000"/>
              </a:schemeClr>
            </a:solidFill>
          </a:endParaRPr>
        </a:p>
      </dgm:t>
    </dgm:pt>
    <dgm:pt modelId="{9118147A-4E7F-4E41-AA30-7493DF9E8239}" type="sibTrans" cxnId="{48130469-A494-4E16-87C0-13978A13318D}">
      <dgm:prSet/>
      <dgm:spPr/>
      <dgm:t>
        <a:bodyPr/>
        <a:lstStyle/>
        <a:p>
          <a:endParaRPr lang="zh-TW" altLang="en-US">
            <a:solidFill>
              <a:schemeClr val="bg2">
                <a:lumMod val="25000"/>
              </a:schemeClr>
            </a:solidFill>
          </a:endParaRPr>
        </a:p>
      </dgm:t>
    </dgm:pt>
    <dgm:pt modelId="{AC989E1F-9B73-4F09-B2D7-BA409BC65E15}">
      <dgm:prSet/>
      <dgm:spPr/>
      <dgm:t>
        <a:bodyPr/>
        <a:lstStyle/>
        <a:p>
          <a:pPr rtl="0"/>
          <a:r>
            <a:rPr lang="zh-TW" dirty="0" smtClean="0">
              <a:solidFill>
                <a:schemeClr val="bg2">
                  <a:lumMod val="25000"/>
                </a:schemeClr>
              </a:solidFill>
            </a:rPr>
            <a:t>刷除蟲卵</a:t>
          </a:r>
          <a:endParaRPr lang="zh-TW" dirty="0">
            <a:solidFill>
              <a:schemeClr val="bg2">
                <a:lumMod val="25000"/>
              </a:schemeClr>
            </a:solidFill>
          </a:endParaRPr>
        </a:p>
      </dgm:t>
    </dgm:pt>
    <dgm:pt modelId="{8A67F59A-69B6-48E0-8DF9-39D157D1AC04}" type="parTrans" cxnId="{7073DD02-9029-471B-A550-BC02782F25CF}">
      <dgm:prSet/>
      <dgm:spPr/>
      <dgm:t>
        <a:bodyPr/>
        <a:lstStyle/>
        <a:p>
          <a:endParaRPr lang="zh-TW" altLang="en-US">
            <a:solidFill>
              <a:schemeClr val="bg2">
                <a:lumMod val="25000"/>
              </a:schemeClr>
            </a:solidFill>
          </a:endParaRPr>
        </a:p>
      </dgm:t>
    </dgm:pt>
    <dgm:pt modelId="{1C03CBFF-5DED-4B32-B107-14212A305A57}" type="sibTrans" cxnId="{7073DD02-9029-471B-A550-BC02782F25CF}">
      <dgm:prSet/>
      <dgm:spPr/>
      <dgm:t>
        <a:bodyPr/>
        <a:lstStyle/>
        <a:p>
          <a:endParaRPr lang="zh-TW" altLang="en-US">
            <a:solidFill>
              <a:schemeClr val="bg2">
                <a:lumMod val="25000"/>
              </a:schemeClr>
            </a:solidFill>
          </a:endParaRPr>
        </a:p>
      </dgm:t>
    </dgm:pt>
    <dgm:pt modelId="{66072373-0313-4E50-B8F4-1B516441552F}" type="pres">
      <dgm:prSet presAssocID="{68394199-96F1-479D-8C4D-EB4F001C78D8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C3DA115-9A30-40A5-B54C-E99158160569}" type="pres">
      <dgm:prSet presAssocID="{68394199-96F1-479D-8C4D-EB4F001C78D8}" presName="cycle" presStyleCnt="0"/>
      <dgm:spPr/>
    </dgm:pt>
    <dgm:pt modelId="{756C8F33-B46D-4279-AEE0-698912A2D53A}" type="pres">
      <dgm:prSet presAssocID="{68394199-96F1-479D-8C4D-EB4F001C78D8}" presName="centerShape" presStyleCnt="0"/>
      <dgm:spPr/>
    </dgm:pt>
    <dgm:pt modelId="{A6B15CEC-8B6E-4340-9DB3-4D5B1DD606D4}" type="pres">
      <dgm:prSet presAssocID="{68394199-96F1-479D-8C4D-EB4F001C78D8}" presName="connSite" presStyleLbl="node1" presStyleIdx="0" presStyleCnt="5"/>
      <dgm:spPr/>
    </dgm:pt>
    <dgm:pt modelId="{C2BF70E4-6F46-4320-B368-37803A532C71}" type="pres">
      <dgm:prSet presAssocID="{68394199-96F1-479D-8C4D-EB4F001C78D8}" presName="visible" presStyleLbl="node1" presStyleIdx="0" presStyleCnt="5" custLinFactNeighborX="4174" custLinFactNeighborY="-402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4E80519-8579-4A4F-B0E0-386F41539747}" type="pres">
      <dgm:prSet presAssocID="{DEC56DF1-6315-45E0-9011-03083E8671C6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0869722C-BC73-4335-BAB3-7273EE497200}" type="pres">
      <dgm:prSet presAssocID="{3D2B2CC1-41A9-4257-8A5A-8B004A3919FA}" presName="node" presStyleCnt="0"/>
      <dgm:spPr/>
    </dgm:pt>
    <dgm:pt modelId="{0EF972EB-9386-43AE-BCC2-6888E6C17E6A}" type="pres">
      <dgm:prSet presAssocID="{3D2B2CC1-41A9-4257-8A5A-8B004A3919FA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201E793-6F5F-4F21-9039-A192C2B75F07}" type="pres">
      <dgm:prSet presAssocID="{3D2B2CC1-41A9-4257-8A5A-8B004A3919FA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AFE9B26-084B-41C2-BB89-F9DC1B3D2508}" type="pres">
      <dgm:prSet presAssocID="{0D9F9432-D173-4777-AD37-F3D0AA50BD32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01AC5F91-9A4D-4380-9360-1A8552BD9744}" type="pres">
      <dgm:prSet presAssocID="{12BB3E4C-AA89-4F99-9887-38999D38CBE8}" presName="node" presStyleCnt="0"/>
      <dgm:spPr/>
    </dgm:pt>
    <dgm:pt modelId="{38FB9884-0557-4A32-819A-37EFEDF66D53}" type="pres">
      <dgm:prSet presAssocID="{12BB3E4C-AA89-4F99-9887-38999D38CBE8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EB7B56A-E9A6-4C86-B0F1-5947E8E0631E}" type="pres">
      <dgm:prSet presAssocID="{12BB3E4C-AA89-4F99-9887-38999D38CBE8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83F776C-36C3-44B3-A04B-2E52F7F94774}" type="pres">
      <dgm:prSet presAssocID="{52EE9F59-5826-42C7-B655-87C699901D34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6C865D3B-41BA-426C-803C-FEAF99593C66}" type="pres">
      <dgm:prSet presAssocID="{5829627A-6490-4420-A071-957DCFFA36FE}" presName="node" presStyleCnt="0"/>
      <dgm:spPr/>
    </dgm:pt>
    <dgm:pt modelId="{202BD7E2-988B-4B36-A77F-CE888EE1C2E2}" type="pres">
      <dgm:prSet presAssocID="{5829627A-6490-4420-A071-957DCFFA36FE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DB1E861-5CF2-472F-BF3A-0E59D73C0B9C}" type="pres">
      <dgm:prSet presAssocID="{5829627A-6490-4420-A071-957DCFFA36FE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FE57469-71E8-426B-8006-058E74FD85D3}" type="pres">
      <dgm:prSet presAssocID="{8052D460-AC89-45A5-AB96-FCE24556F794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1E086B84-78E3-42A2-BB30-8CCCBB626A74}" type="pres">
      <dgm:prSet presAssocID="{99B7A7B1-5BB3-4D09-B8AD-2EF0D32FB8AF}" presName="node" presStyleCnt="0"/>
      <dgm:spPr/>
    </dgm:pt>
    <dgm:pt modelId="{712B0C86-46D4-4FAA-90B4-FE03CA62CA31}" type="pres">
      <dgm:prSet presAssocID="{99B7A7B1-5BB3-4D09-B8AD-2EF0D32FB8AF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D17AD3A-A703-43BA-80D3-F23382300F68}" type="pres">
      <dgm:prSet presAssocID="{99B7A7B1-5BB3-4D09-B8AD-2EF0D32FB8AF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49BC1ABB-8664-45FA-9326-45F0EF862AAB}" type="presOf" srcId="{8052D460-AC89-45A5-AB96-FCE24556F794}" destId="{4FE57469-71E8-426B-8006-058E74FD85D3}" srcOrd="0" destOrd="0" presId="urn:microsoft.com/office/officeart/2005/8/layout/radial2"/>
    <dgm:cxn modelId="{27683F1F-231A-48BA-B9FD-E12147C407D6}" type="presOf" srcId="{053ECE30-FEA7-49CC-98AD-A44C4A8973F6}" destId="{CEB7B56A-E9A6-4C86-B0F1-5947E8E0631E}" srcOrd="0" destOrd="0" presId="urn:microsoft.com/office/officeart/2005/8/layout/radial2"/>
    <dgm:cxn modelId="{B41F8B8F-9D2E-4B64-8571-9D7890B91DE8}" srcId="{68394199-96F1-479D-8C4D-EB4F001C78D8}" destId="{3D2B2CC1-41A9-4257-8A5A-8B004A3919FA}" srcOrd="0" destOrd="0" parTransId="{DEC56DF1-6315-45E0-9011-03083E8671C6}" sibTransId="{6F2DAF04-E6B5-4AB4-8987-0E090220B532}"/>
    <dgm:cxn modelId="{32027CB8-8D7A-4EEF-8147-75E0515ACC37}" srcId="{68394199-96F1-479D-8C4D-EB4F001C78D8}" destId="{5829627A-6490-4420-A071-957DCFFA36FE}" srcOrd="2" destOrd="0" parTransId="{52EE9F59-5826-42C7-B655-87C699901D34}" sibTransId="{072E1FED-BF71-4DFF-ACA4-9A5C7E81E36F}"/>
    <dgm:cxn modelId="{70991500-CAE5-4DC3-8A4D-1213163773C9}" srcId="{68394199-96F1-479D-8C4D-EB4F001C78D8}" destId="{12BB3E4C-AA89-4F99-9887-38999D38CBE8}" srcOrd="1" destOrd="0" parTransId="{0D9F9432-D173-4777-AD37-F3D0AA50BD32}" sibTransId="{F224D48B-B82E-45AE-8F04-F85DAC4403A2}"/>
    <dgm:cxn modelId="{2619A073-EFA5-4BE2-83D2-41588EC853F6}" srcId="{5829627A-6490-4420-A071-957DCFFA36FE}" destId="{F9CE4B28-65D9-4727-8E25-4981D5043982}" srcOrd="0" destOrd="0" parTransId="{918637FF-585E-46E8-BC8F-725D6F9D198A}" sibTransId="{33AECF61-8DD0-4FF0-8D94-C51FB2A9BDA8}"/>
    <dgm:cxn modelId="{A972945F-FE73-442B-A3E7-E50296C12665}" type="presOf" srcId="{0D9F9432-D173-4777-AD37-F3D0AA50BD32}" destId="{4AFE9B26-084B-41C2-BB89-F9DC1B3D2508}" srcOrd="0" destOrd="0" presId="urn:microsoft.com/office/officeart/2005/8/layout/radial2"/>
    <dgm:cxn modelId="{7073DD02-9029-471B-A550-BC02782F25CF}" srcId="{99B7A7B1-5BB3-4D09-B8AD-2EF0D32FB8AF}" destId="{AC989E1F-9B73-4F09-B2D7-BA409BC65E15}" srcOrd="0" destOrd="0" parTransId="{8A67F59A-69B6-48E0-8DF9-39D157D1AC04}" sibTransId="{1C03CBFF-5DED-4B32-B107-14212A305A57}"/>
    <dgm:cxn modelId="{00563860-D462-439B-B962-4C0EC6E29A76}" type="presOf" srcId="{8891924C-AC0D-4AE0-A916-52B0C2B091AE}" destId="{1201E793-6F5F-4F21-9039-A192C2B75F07}" srcOrd="0" destOrd="0" presId="urn:microsoft.com/office/officeart/2005/8/layout/radial2"/>
    <dgm:cxn modelId="{269FC88A-71AF-4230-A9B0-490BBC2C59E8}" srcId="{12BB3E4C-AA89-4F99-9887-38999D38CBE8}" destId="{053ECE30-FEA7-49CC-98AD-A44C4A8973F6}" srcOrd="0" destOrd="0" parTransId="{F94CE612-6551-44B3-9475-5F91315BB1A4}" sibTransId="{416F783B-9C39-45B2-838E-EED5EAC57F4E}"/>
    <dgm:cxn modelId="{48130469-A494-4E16-87C0-13978A13318D}" srcId="{68394199-96F1-479D-8C4D-EB4F001C78D8}" destId="{99B7A7B1-5BB3-4D09-B8AD-2EF0D32FB8AF}" srcOrd="3" destOrd="0" parTransId="{8052D460-AC89-45A5-AB96-FCE24556F794}" sibTransId="{9118147A-4E7F-4E41-AA30-7493DF9E8239}"/>
    <dgm:cxn modelId="{ECC93916-60B5-46C2-97DB-FEFD52CD2712}" type="presOf" srcId="{52EE9F59-5826-42C7-B655-87C699901D34}" destId="{283F776C-36C3-44B3-A04B-2E52F7F94774}" srcOrd="0" destOrd="0" presId="urn:microsoft.com/office/officeart/2005/8/layout/radial2"/>
    <dgm:cxn modelId="{715DF56B-B6AE-4FE3-8D9A-98FCE5611179}" type="presOf" srcId="{68394199-96F1-479D-8C4D-EB4F001C78D8}" destId="{66072373-0313-4E50-B8F4-1B516441552F}" srcOrd="0" destOrd="0" presId="urn:microsoft.com/office/officeart/2005/8/layout/radial2"/>
    <dgm:cxn modelId="{CA0EB1BA-6500-49B1-8E26-9FB48B9F5387}" type="presOf" srcId="{5829627A-6490-4420-A071-957DCFFA36FE}" destId="{202BD7E2-988B-4B36-A77F-CE888EE1C2E2}" srcOrd="0" destOrd="0" presId="urn:microsoft.com/office/officeart/2005/8/layout/radial2"/>
    <dgm:cxn modelId="{4E7D2614-23A7-4878-8C58-3511FCA6AB0B}" type="presOf" srcId="{12BB3E4C-AA89-4F99-9887-38999D38CBE8}" destId="{38FB9884-0557-4A32-819A-37EFEDF66D53}" srcOrd="0" destOrd="0" presId="urn:microsoft.com/office/officeart/2005/8/layout/radial2"/>
    <dgm:cxn modelId="{3F51EE5A-809B-4172-9D8F-FA5B1EDD3779}" type="presOf" srcId="{3D2B2CC1-41A9-4257-8A5A-8B004A3919FA}" destId="{0EF972EB-9386-43AE-BCC2-6888E6C17E6A}" srcOrd="0" destOrd="0" presId="urn:microsoft.com/office/officeart/2005/8/layout/radial2"/>
    <dgm:cxn modelId="{16331533-3355-4BBD-A94B-7E6BF206CE0A}" srcId="{3D2B2CC1-41A9-4257-8A5A-8B004A3919FA}" destId="{8891924C-AC0D-4AE0-A916-52B0C2B091AE}" srcOrd="0" destOrd="0" parTransId="{609B9663-97D0-40F0-A2FC-C2B74F1877DF}" sibTransId="{2ACEC5C0-3820-452C-B2D9-8ADD678997A1}"/>
    <dgm:cxn modelId="{2D094D81-2554-4ED8-89F2-2B2874EF6DB3}" type="presOf" srcId="{DEC56DF1-6315-45E0-9011-03083E8671C6}" destId="{E4E80519-8579-4A4F-B0E0-386F41539747}" srcOrd="0" destOrd="0" presId="urn:microsoft.com/office/officeart/2005/8/layout/radial2"/>
    <dgm:cxn modelId="{BF190361-18D7-41BB-B25A-FD7206672458}" type="presOf" srcId="{99B7A7B1-5BB3-4D09-B8AD-2EF0D32FB8AF}" destId="{712B0C86-46D4-4FAA-90B4-FE03CA62CA31}" srcOrd="0" destOrd="0" presId="urn:microsoft.com/office/officeart/2005/8/layout/radial2"/>
    <dgm:cxn modelId="{3918D158-FE61-4311-A822-2EE89A95EB36}" type="presOf" srcId="{AC989E1F-9B73-4F09-B2D7-BA409BC65E15}" destId="{7D17AD3A-A703-43BA-80D3-F23382300F68}" srcOrd="0" destOrd="0" presId="urn:microsoft.com/office/officeart/2005/8/layout/radial2"/>
    <dgm:cxn modelId="{4262AD89-8867-4C6F-BEF2-44F489A4DD61}" type="presOf" srcId="{F9CE4B28-65D9-4727-8E25-4981D5043982}" destId="{7DB1E861-5CF2-472F-BF3A-0E59D73C0B9C}" srcOrd="0" destOrd="0" presId="urn:microsoft.com/office/officeart/2005/8/layout/radial2"/>
    <dgm:cxn modelId="{D8D33C69-4BD2-4472-B25E-BA8EA92E03EA}" type="presParOf" srcId="{66072373-0313-4E50-B8F4-1B516441552F}" destId="{7C3DA115-9A30-40A5-B54C-E99158160569}" srcOrd="0" destOrd="0" presId="urn:microsoft.com/office/officeart/2005/8/layout/radial2"/>
    <dgm:cxn modelId="{CE330DB0-49A1-4968-BEC5-DFA8DC204883}" type="presParOf" srcId="{7C3DA115-9A30-40A5-B54C-E99158160569}" destId="{756C8F33-B46D-4279-AEE0-698912A2D53A}" srcOrd="0" destOrd="0" presId="urn:microsoft.com/office/officeart/2005/8/layout/radial2"/>
    <dgm:cxn modelId="{21C20E96-E301-41A8-8C92-1DA8F61EE0A5}" type="presParOf" srcId="{756C8F33-B46D-4279-AEE0-698912A2D53A}" destId="{A6B15CEC-8B6E-4340-9DB3-4D5B1DD606D4}" srcOrd="0" destOrd="0" presId="urn:microsoft.com/office/officeart/2005/8/layout/radial2"/>
    <dgm:cxn modelId="{804180B4-A52E-478C-8053-1A8D9BC5F7B6}" type="presParOf" srcId="{756C8F33-B46D-4279-AEE0-698912A2D53A}" destId="{C2BF70E4-6F46-4320-B368-37803A532C71}" srcOrd="1" destOrd="0" presId="urn:microsoft.com/office/officeart/2005/8/layout/radial2"/>
    <dgm:cxn modelId="{7E4D0BDB-611E-44D6-B26D-FA4660102D85}" type="presParOf" srcId="{7C3DA115-9A30-40A5-B54C-E99158160569}" destId="{E4E80519-8579-4A4F-B0E0-386F41539747}" srcOrd="1" destOrd="0" presId="urn:microsoft.com/office/officeart/2005/8/layout/radial2"/>
    <dgm:cxn modelId="{EF23F6FF-DEB4-47AB-AA9B-83C0BF02CA0A}" type="presParOf" srcId="{7C3DA115-9A30-40A5-B54C-E99158160569}" destId="{0869722C-BC73-4335-BAB3-7273EE497200}" srcOrd="2" destOrd="0" presId="urn:microsoft.com/office/officeart/2005/8/layout/radial2"/>
    <dgm:cxn modelId="{7D6DEC1C-60F1-4ED4-92EC-2BB417D030F5}" type="presParOf" srcId="{0869722C-BC73-4335-BAB3-7273EE497200}" destId="{0EF972EB-9386-43AE-BCC2-6888E6C17E6A}" srcOrd="0" destOrd="0" presId="urn:microsoft.com/office/officeart/2005/8/layout/radial2"/>
    <dgm:cxn modelId="{DE00C9B6-A028-4A60-941F-A13104E020E1}" type="presParOf" srcId="{0869722C-BC73-4335-BAB3-7273EE497200}" destId="{1201E793-6F5F-4F21-9039-A192C2B75F07}" srcOrd="1" destOrd="0" presId="urn:microsoft.com/office/officeart/2005/8/layout/radial2"/>
    <dgm:cxn modelId="{C4D554A4-4D78-46D6-823C-927BE22E8397}" type="presParOf" srcId="{7C3DA115-9A30-40A5-B54C-E99158160569}" destId="{4AFE9B26-084B-41C2-BB89-F9DC1B3D2508}" srcOrd="3" destOrd="0" presId="urn:microsoft.com/office/officeart/2005/8/layout/radial2"/>
    <dgm:cxn modelId="{898C902F-95E6-40A3-94D4-7D62B449CCF5}" type="presParOf" srcId="{7C3DA115-9A30-40A5-B54C-E99158160569}" destId="{01AC5F91-9A4D-4380-9360-1A8552BD9744}" srcOrd="4" destOrd="0" presId="urn:microsoft.com/office/officeart/2005/8/layout/radial2"/>
    <dgm:cxn modelId="{85B64587-998F-4BAD-A0BB-E1D4FBB342A2}" type="presParOf" srcId="{01AC5F91-9A4D-4380-9360-1A8552BD9744}" destId="{38FB9884-0557-4A32-819A-37EFEDF66D53}" srcOrd="0" destOrd="0" presId="urn:microsoft.com/office/officeart/2005/8/layout/radial2"/>
    <dgm:cxn modelId="{49230357-7B24-4772-BED3-0E263CE375D0}" type="presParOf" srcId="{01AC5F91-9A4D-4380-9360-1A8552BD9744}" destId="{CEB7B56A-E9A6-4C86-B0F1-5947E8E0631E}" srcOrd="1" destOrd="0" presId="urn:microsoft.com/office/officeart/2005/8/layout/radial2"/>
    <dgm:cxn modelId="{6F6CDACD-D180-4F7C-A54E-2CFA217531DA}" type="presParOf" srcId="{7C3DA115-9A30-40A5-B54C-E99158160569}" destId="{283F776C-36C3-44B3-A04B-2E52F7F94774}" srcOrd="5" destOrd="0" presId="urn:microsoft.com/office/officeart/2005/8/layout/radial2"/>
    <dgm:cxn modelId="{5B13ED70-C66D-475A-88E0-60D1476B5576}" type="presParOf" srcId="{7C3DA115-9A30-40A5-B54C-E99158160569}" destId="{6C865D3B-41BA-426C-803C-FEAF99593C66}" srcOrd="6" destOrd="0" presId="urn:microsoft.com/office/officeart/2005/8/layout/radial2"/>
    <dgm:cxn modelId="{1AEFD5AD-9903-437A-8AD8-0DDF72D9D5FA}" type="presParOf" srcId="{6C865D3B-41BA-426C-803C-FEAF99593C66}" destId="{202BD7E2-988B-4B36-A77F-CE888EE1C2E2}" srcOrd="0" destOrd="0" presId="urn:microsoft.com/office/officeart/2005/8/layout/radial2"/>
    <dgm:cxn modelId="{A40550F2-03CC-4709-B42E-1915D3FC90B9}" type="presParOf" srcId="{6C865D3B-41BA-426C-803C-FEAF99593C66}" destId="{7DB1E861-5CF2-472F-BF3A-0E59D73C0B9C}" srcOrd="1" destOrd="0" presId="urn:microsoft.com/office/officeart/2005/8/layout/radial2"/>
    <dgm:cxn modelId="{92CD0F61-3A40-4BBE-8159-E8B3958239B2}" type="presParOf" srcId="{7C3DA115-9A30-40A5-B54C-E99158160569}" destId="{4FE57469-71E8-426B-8006-058E74FD85D3}" srcOrd="7" destOrd="0" presId="urn:microsoft.com/office/officeart/2005/8/layout/radial2"/>
    <dgm:cxn modelId="{AAA946DD-4F96-437A-92F0-2183032657F8}" type="presParOf" srcId="{7C3DA115-9A30-40A5-B54C-E99158160569}" destId="{1E086B84-78E3-42A2-BB30-8CCCBB626A74}" srcOrd="8" destOrd="0" presId="urn:microsoft.com/office/officeart/2005/8/layout/radial2"/>
    <dgm:cxn modelId="{1E2DF1F7-B453-4975-B0B0-40B419E9AAEC}" type="presParOf" srcId="{1E086B84-78E3-42A2-BB30-8CCCBB626A74}" destId="{712B0C86-46D4-4FAA-90B4-FE03CA62CA31}" srcOrd="0" destOrd="0" presId="urn:microsoft.com/office/officeart/2005/8/layout/radial2"/>
    <dgm:cxn modelId="{835AF872-C1F9-4AE5-86E4-026E86F3CC86}" type="presParOf" srcId="{1E086B84-78E3-42A2-BB30-8CCCBB626A74}" destId="{7D17AD3A-A703-43BA-80D3-F23382300F68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E57469-71E8-426B-8006-058E74FD85D3}">
      <dsp:nvSpPr>
        <dsp:cNvPr id="0" name=""/>
        <dsp:cNvSpPr/>
      </dsp:nvSpPr>
      <dsp:spPr>
        <a:xfrm rot="3683415">
          <a:off x="1736352" y="2577374"/>
          <a:ext cx="679591" cy="43066"/>
        </a:xfrm>
        <a:custGeom>
          <a:avLst/>
          <a:gdLst/>
          <a:ahLst/>
          <a:cxnLst/>
          <a:rect l="0" t="0" r="0" b="0"/>
          <a:pathLst>
            <a:path>
              <a:moveTo>
                <a:pt x="0" y="21533"/>
              </a:moveTo>
              <a:lnTo>
                <a:pt x="679591" y="2153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3F776C-36C3-44B3-A04B-2E52F7F94774}">
      <dsp:nvSpPr>
        <dsp:cNvPr id="0" name=""/>
        <dsp:cNvSpPr/>
      </dsp:nvSpPr>
      <dsp:spPr>
        <a:xfrm rot="1312764">
          <a:off x="2110424" y="2087155"/>
          <a:ext cx="485296" cy="43066"/>
        </a:xfrm>
        <a:custGeom>
          <a:avLst/>
          <a:gdLst/>
          <a:ahLst/>
          <a:cxnLst/>
          <a:rect l="0" t="0" r="0" b="0"/>
          <a:pathLst>
            <a:path>
              <a:moveTo>
                <a:pt x="0" y="21533"/>
              </a:moveTo>
              <a:lnTo>
                <a:pt x="485296" y="2153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FE9B26-084B-41C2-BB89-F9DC1B3D2508}">
      <dsp:nvSpPr>
        <dsp:cNvPr id="0" name=""/>
        <dsp:cNvSpPr/>
      </dsp:nvSpPr>
      <dsp:spPr>
        <a:xfrm rot="20287236">
          <a:off x="2110424" y="1527376"/>
          <a:ext cx="485296" cy="43066"/>
        </a:xfrm>
        <a:custGeom>
          <a:avLst/>
          <a:gdLst/>
          <a:ahLst/>
          <a:cxnLst/>
          <a:rect l="0" t="0" r="0" b="0"/>
          <a:pathLst>
            <a:path>
              <a:moveTo>
                <a:pt x="0" y="21533"/>
              </a:moveTo>
              <a:lnTo>
                <a:pt x="485296" y="2153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E80519-8579-4A4F-B0E0-386F41539747}">
      <dsp:nvSpPr>
        <dsp:cNvPr id="0" name=""/>
        <dsp:cNvSpPr/>
      </dsp:nvSpPr>
      <dsp:spPr>
        <a:xfrm rot="17916585">
          <a:off x="1736352" y="1037158"/>
          <a:ext cx="679591" cy="43066"/>
        </a:xfrm>
        <a:custGeom>
          <a:avLst/>
          <a:gdLst/>
          <a:ahLst/>
          <a:cxnLst/>
          <a:rect l="0" t="0" r="0" b="0"/>
          <a:pathLst>
            <a:path>
              <a:moveTo>
                <a:pt x="0" y="21533"/>
              </a:moveTo>
              <a:lnTo>
                <a:pt x="679591" y="2153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BF70E4-6F46-4320-B368-37803A532C71}">
      <dsp:nvSpPr>
        <dsp:cNvPr id="0" name=""/>
        <dsp:cNvSpPr/>
      </dsp:nvSpPr>
      <dsp:spPr>
        <a:xfrm>
          <a:off x="1038366" y="1100541"/>
          <a:ext cx="1348002" cy="134800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EF972EB-9386-43AE-BCC2-6888E6C17E6A}">
      <dsp:nvSpPr>
        <dsp:cNvPr id="0" name=""/>
        <dsp:cNvSpPr/>
      </dsp:nvSpPr>
      <dsp:spPr>
        <a:xfrm>
          <a:off x="2028099" y="959"/>
          <a:ext cx="808801" cy="808801"/>
        </a:xfrm>
        <a:prstGeom prst="ellipse">
          <a:avLst/>
        </a:prstGeom>
        <a:gradFill rotWithShape="0">
          <a:gsLst>
            <a:gs pos="0">
              <a:schemeClr val="accent4">
                <a:hueOff val="2598923"/>
                <a:satOff val="-11992"/>
                <a:lumOff val="44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598923"/>
                <a:satOff val="-11992"/>
                <a:lumOff val="44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598923"/>
                <a:satOff val="-11992"/>
                <a:lumOff val="4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500" kern="1200" smtClean="0">
              <a:solidFill>
                <a:schemeClr val="bg2">
                  <a:lumMod val="25000"/>
                </a:schemeClr>
              </a:solidFill>
            </a:rPr>
            <a:t>巡</a:t>
          </a:r>
          <a:endParaRPr lang="zh-TW" sz="3500" kern="1200">
            <a:solidFill>
              <a:schemeClr val="bg2">
                <a:lumMod val="25000"/>
              </a:schemeClr>
            </a:solidFill>
          </a:endParaRPr>
        </a:p>
      </dsp:txBody>
      <dsp:txXfrm>
        <a:off x="2146545" y="119405"/>
        <a:ext cx="571909" cy="571909"/>
      </dsp:txXfrm>
    </dsp:sp>
    <dsp:sp modelId="{1201E793-6F5F-4F21-9039-A192C2B75F07}">
      <dsp:nvSpPr>
        <dsp:cNvPr id="0" name=""/>
        <dsp:cNvSpPr/>
      </dsp:nvSpPr>
      <dsp:spPr>
        <a:xfrm>
          <a:off x="2917781" y="959"/>
          <a:ext cx="1213201" cy="8088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 dirty="0" smtClean="0">
              <a:solidFill>
                <a:schemeClr val="bg2">
                  <a:lumMod val="25000"/>
                </a:schemeClr>
              </a:solidFill>
            </a:rPr>
            <a:t>巡檢容器</a:t>
          </a:r>
          <a:endParaRPr lang="zh-TW" sz="2600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2917781" y="959"/>
        <a:ext cx="1213201" cy="808801"/>
      </dsp:txXfrm>
    </dsp:sp>
    <dsp:sp modelId="{38FB9884-0557-4A32-819A-37EFEDF66D53}">
      <dsp:nvSpPr>
        <dsp:cNvPr id="0" name=""/>
        <dsp:cNvSpPr/>
      </dsp:nvSpPr>
      <dsp:spPr>
        <a:xfrm>
          <a:off x="2549114" y="903383"/>
          <a:ext cx="808801" cy="808801"/>
        </a:xfrm>
        <a:prstGeom prst="ellipse">
          <a:avLst/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500" kern="1200" dirty="0" smtClean="0">
              <a:solidFill>
                <a:schemeClr val="bg2">
                  <a:lumMod val="25000"/>
                </a:schemeClr>
              </a:solidFill>
            </a:rPr>
            <a:t>倒</a:t>
          </a:r>
          <a:endParaRPr lang="zh-TW" sz="3500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2667560" y="1021829"/>
        <a:ext cx="571909" cy="571909"/>
      </dsp:txXfrm>
    </dsp:sp>
    <dsp:sp modelId="{CEB7B56A-E9A6-4C86-B0F1-5947E8E0631E}">
      <dsp:nvSpPr>
        <dsp:cNvPr id="0" name=""/>
        <dsp:cNvSpPr/>
      </dsp:nvSpPr>
      <dsp:spPr>
        <a:xfrm>
          <a:off x="3438796" y="903383"/>
          <a:ext cx="1213201" cy="8088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 dirty="0" smtClean="0">
              <a:solidFill>
                <a:schemeClr val="bg2">
                  <a:lumMod val="25000"/>
                </a:schemeClr>
              </a:solidFill>
            </a:rPr>
            <a:t>倒掉積水</a:t>
          </a:r>
          <a:endParaRPr lang="zh-TW" sz="2600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3438796" y="903383"/>
        <a:ext cx="1213201" cy="808801"/>
      </dsp:txXfrm>
    </dsp:sp>
    <dsp:sp modelId="{202BD7E2-988B-4B36-A77F-CE888EE1C2E2}">
      <dsp:nvSpPr>
        <dsp:cNvPr id="0" name=""/>
        <dsp:cNvSpPr/>
      </dsp:nvSpPr>
      <dsp:spPr>
        <a:xfrm>
          <a:off x="2549114" y="1945413"/>
          <a:ext cx="808801" cy="808801"/>
        </a:xfrm>
        <a:prstGeom prst="ellipse">
          <a:avLst/>
        </a:prstGeom>
        <a:gradFill rotWithShape="0">
          <a:gsLst>
            <a:gs pos="0">
              <a:schemeClr val="accent4">
                <a:hueOff val="7796769"/>
                <a:satOff val="-35976"/>
                <a:lumOff val="132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796769"/>
                <a:satOff val="-35976"/>
                <a:lumOff val="132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796769"/>
                <a:satOff val="-35976"/>
                <a:lumOff val="132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500" kern="1200" smtClean="0">
              <a:solidFill>
                <a:schemeClr val="bg2">
                  <a:lumMod val="25000"/>
                </a:schemeClr>
              </a:solidFill>
            </a:rPr>
            <a:t>清</a:t>
          </a:r>
          <a:endParaRPr lang="zh-TW" sz="3500" kern="1200">
            <a:solidFill>
              <a:schemeClr val="bg2">
                <a:lumMod val="25000"/>
              </a:schemeClr>
            </a:solidFill>
          </a:endParaRPr>
        </a:p>
      </dsp:txBody>
      <dsp:txXfrm>
        <a:off x="2667560" y="2063859"/>
        <a:ext cx="571909" cy="571909"/>
      </dsp:txXfrm>
    </dsp:sp>
    <dsp:sp modelId="{7DB1E861-5CF2-472F-BF3A-0E59D73C0B9C}">
      <dsp:nvSpPr>
        <dsp:cNvPr id="0" name=""/>
        <dsp:cNvSpPr/>
      </dsp:nvSpPr>
      <dsp:spPr>
        <a:xfrm>
          <a:off x="3438796" y="1945413"/>
          <a:ext cx="1213201" cy="8088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 dirty="0" smtClean="0">
              <a:solidFill>
                <a:schemeClr val="bg2">
                  <a:lumMod val="25000"/>
                </a:schemeClr>
              </a:solidFill>
            </a:rPr>
            <a:t>清潔容器</a:t>
          </a:r>
          <a:endParaRPr lang="zh-TW" sz="2600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3438796" y="1945413"/>
        <a:ext cx="1213201" cy="808801"/>
      </dsp:txXfrm>
    </dsp:sp>
    <dsp:sp modelId="{712B0C86-46D4-4FAA-90B4-FE03CA62CA31}">
      <dsp:nvSpPr>
        <dsp:cNvPr id="0" name=""/>
        <dsp:cNvSpPr/>
      </dsp:nvSpPr>
      <dsp:spPr>
        <a:xfrm>
          <a:off x="2028099" y="2847838"/>
          <a:ext cx="808801" cy="808801"/>
        </a:xfrm>
        <a:prstGeom prst="ellipse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500" kern="1200" smtClean="0">
              <a:solidFill>
                <a:schemeClr val="bg2">
                  <a:lumMod val="25000"/>
                </a:schemeClr>
              </a:solidFill>
            </a:rPr>
            <a:t>刷</a:t>
          </a:r>
          <a:endParaRPr lang="zh-TW" sz="3500" kern="1200">
            <a:solidFill>
              <a:schemeClr val="bg2">
                <a:lumMod val="25000"/>
              </a:schemeClr>
            </a:solidFill>
          </a:endParaRPr>
        </a:p>
      </dsp:txBody>
      <dsp:txXfrm>
        <a:off x="2146545" y="2966284"/>
        <a:ext cx="571909" cy="571909"/>
      </dsp:txXfrm>
    </dsp:sp>
    <dsp:sp modelId="{7D17AD3A-A703-43BA-80D3-F23382300F68}">
      <dsp:nvSpPr>
        <dsp:cNvPr id="0" name=""/>
        <dsp:cNvSpPr/>
      </dsp:nvSpPr>
      <dsp:spPr>
        <a:xfrm>
          <a:off x="2917781" y="2847838"/>
          <a:ext cx="1213201" cy="8088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 dirty="0" smtClean="0">
              <a:solidFill>
                <a:schemeClr val="bg2">
                  <a:lumMod val="25000"/>
                </a:schemeClr>
              </a:solidFill>
            </a:rPr>
            <a:t>刷除蟲卵</a:t>
          </a:r>
          <a:endParaRPr lang="zh-TW" sz="2600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2917781" y="2847838"/>
        <a:ext cx="1213201" cy="8088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406632" y="1918296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1672046" y="1837119"/>
            <a:ext cx="5473337" cy="4897907"/>
          </a:xfrm>
          <a:prstGeom prst="noSmoking">
            <a:avLst>
              <a:gd name="adj" fmla="val 6920"/>
            </a:avLst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427" b="97536" l="5794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339418" y="3590489"/>
            <a:ext cx="1475637" cy="1220725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632" b="96368" l="1717" r="9452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8644" y="4700112"/>
            <a:ext cx="1707841" cy="1412817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427" b="97536" l="5794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87573" flipH="1">
            <a:off x="4105622" y="5261762"/>
            <a:ext cx="1475637" cy="122072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3632" b="96368" l="1717" r="9452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66614">
            <a:off x="3484823" y="2503560"/>
            <a:ext cx="1313311" cy="1086441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3632" b="96368" l="1717" r="9452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01091">
            <a:off x="3867589" y="2584750"/>
            <a:ext cx="1603081" cy="1326154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3632" b="96368" l="1717" r="9452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01091">
            <a:off x="3288157" y="1556748"/>
            <a:ext cx="1882501" cy="1557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864480684"/>
              </p:ext>
            </p:extLst>
          </p:nvPr>
        </p:nvGraphicFramePr>
        <p:xfrm>
          <a:off x="404949" y="1672048"/>
          <a:ext cx="5634099" cy="3657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4924697" y="4349931"/>
            <a:ext cx="3722914" cy="1841863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rgbClr val="FFFF0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641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文鼎中特廣告體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38</cp:revision>
  <dcterms:created xsi:type="dcterms:W3CDTF">2017-11-07T04:44:24Z</dcterms:created>
  <dcterms:modified xsi:type="dcterms:W3CDTF">2019-10-15T02:58:14Z</dcterms:modified>
</cp:coreProperties>
</file>