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E34D4D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65BA99-AFED-4E73-A788-3CCCEC461E84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7720890-EB0D-41E3-8406-90EA6EC6C54E}">
      <dgm:prSet/>
      <dgm:spPr/>
      <dgm:t>
        <a:bodyPr/>
        <a:lstStyle/>
        <a:p>
          <a:pPr rtl="0"/>
          <a:r>
            <a:rPr lang="zh-TW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1A7B56FF-44B2-489F-AD1C-96BDD0604E94}" type="parTrans" cxnId="{DCB7AC8C-F2DA-403C-8633-0A881CDDF00B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568F756-46AF-433F-BCAE-825CE4AD2F00}" type="sibTrans" cxnId="{DCB7AC8C-F2DA-403C-8633-0A881CDDF00B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C9A7F072-B19E-4E85-828D-3EC9C32B49BC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9E2F2D8-1D17-4011-B32D-2D3251334B1B}" type="parTrans" cxnId="{EAB71C37-54A5-4532-A48E-BAB088AFDD99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640F886-91F8-4745-B439-081C80A7FEF7}" type="sibTrans" cxnId="{EAB71C37-54A5-4532-A48E-BAB088AFDD99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00D29E4-6E63-4CB6-B9D3-29D10AF6760F}">
      <dgm:prSet/>
      <dgm:spPr/>
      <dgm:t>
        <a:bodyPr/>
        <a:lstStyle/>
        <a:p>
          <a:pPr rtl="0"/>
          <a:r>
            <a:rPr lang="zh-TW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D46ED75-0288-4597-B003-DC82141EDA21}" type="parTrans" cxnId="{306B8A03-A817-4D44-897F-96BE60B445D5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2C4046B-EB46-4CDF-8E33-10A0EE3960A2}" type="sibTrans" cxnId="{306B8A03-A817-4D44-897F-96BE60B445D5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CFBCE63-4CF8-40FE-9864-126513F411D9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91B26ED-5987-40AB-AE7F-9C5A8B4E2698}" type="parTrans" cxnId="{8CC24AD5-A36F-4194-B6C8-A34ED56A9704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6BA0470-296B-4C14-AB12-977E8004819D}" type="sibTrans" cxnId="{8CC24AD5-A36F-4194-B6C8-A34ED56A9704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6E1D9BF-D333-4E68-B4BD-1941577D01F1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82F8F6D-3897-4E4B-A44F-08245FB2DFF5}" type="parTrans" cxnId="{7936C471-32A9-4FA6-B4F1-12D60B68533E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AFB2931-30FB-47F0-88BB-539F6B7FD248}" type="sibTrans" cxnId="{7936C471-32A9-4FA6-B4F1-12D60B68533E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D8ACB2E7-DE75-4E0C-A436-B65D4C6A3DC3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4C5D8828-E962-4294-9E6D-4645C802D8CE}" type="parTrans" cxnId="{B70619B6-B3DA-4F23-972E-89BF3CCABB46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F767FA0-EF76-4042-A103-2C4EBFA18BBE}" type="sibTrans" cxnId="{B70619B6-B3DA-4F23-972E-89BF3CCABB46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C11F31E7-15FF-4FBE-8D50-6A9EF268C2FF}">
      <dgm:prSet/>
      <dgm:spPr/>
      <dgm:t>
        <a:bodyPr/>
        <a:lstStyle/>
        <a:p>
          <a:pPr rtl="0"/>
          <a:r>
            <a:rPr lang="zh-TW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4B5F56B-4547-4BE4-A065-51E023F74AED}" type="parTrans" cxnId="{F0F00D93-5FFF-432D-B4F6-33CAD7A68ED7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31463AF-0A3D-4447-AA7F-21A60B0D47DD}" type="sibTrans" cxnId="{F0F00D93-5FFF-432D-B4F6-33CAD7A68ED7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F22F91F-CEA7-44E1-ABE5-78A78C8DBC5D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48B1486E-74A3-4D00-A221-A7A479BE4FB2}" type="parTrans" cxnId="{8F3664D4-ED62-4117-AB41-9969AAD1B678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8583671-E938-4593-AC5A-9D300105D061}" type="sibTrans" cxnId="{8F3664D4-ED62-4117-AB41-9969AAD1B678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87FF1E6-CE33-4220-BDD5-56D4AC6A000A}" type="pres">
      <dgm:prSet presAssocID="{4C65BA99-AFED-4E73-A788-3CCCEC461E8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CDB53A-E124-4A9B-9EB9-58DA0440BF44}" type="pres">
      <dgm:prSet presAssocID="{4C65BA99-AFED-4E73-A788-3CCCEC461E84}" presName="cycle" presStyleCnt="0"/>
      <dgm:spPr/>
    </dgm:pt>
    <dgm:pt modelId="{D3F99B0A-8BF9-40ED-8698-F5D885F1255D}" type="pres">
      <dgm:prSet presAssocID="{4C65BA99-AFED-4E73-A788-3CCCEC461E84}" presName="centerShape" presStyleCnt="0"/>
      <dgm:spPr/>
    </dgm:pt>
    <dgm:pt modelId="{73C7C9DE-0671-471F-886F-D2DA243FBF92}" type="pres">
      <dgm:prSet presAssocID="{4C65BA99-AFED-4E73-A788-3CCCEC461E84}" presName="connSite" presStyleLbl="node1" presStyleIdx="0" presStyleCnt="5"/>
      <dgm:spPr/>
    </dgm:pt>
    <dgm:pt modelId="{9FE2AD98-E223-444D-8C07-AABA530E031C}" type="pres">
      <dgm:prSet presAssocID="{4C65BA99-AFED-4E73-A788-3CCCEC461E8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D1549F-CF5B-4E68-AB02-C94A6A8B03B2}" type="pres">
      <dgm:prSet presAssocID="{1A7B56FF-44B2-489F-AD1C-96BDD0604E9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BBB3B03-E9CA-48CF-A546-9E36B3699DBC}" type="pres">
      <dgm:prSet presAssocID="{C7720890-EB0D-41E3-8406-90EA6EC6C54E}" presName="node" presStyleCnt="0"/>
      <dgm:spPr/>
    </dgm:pt>
    <dgm:pt modelId="{76B70D48-F370-4FB4-8480-90B0FC78BF66}" type="pres">
      <dgm:prSet presAssocID="{C7720890-EB0D-41E3-8406-90EA6EC6C54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E126F1-B8D9-450B-806B-0DD5777AB18B}" type="pres">
      <dgm:prSet presAssocID="{C7720890-EB0D-41E3-8406-90EA6EC6C54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F47346-7862-4DF0-8487-4D5E1D5BF2BA}" type="pres">
      <dgm:prSet presAssocID="{ED46ED75-0288-4597-B003-DC82141EDA2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A9AD64F-8F0B-410E-8460-DF6D500A51FB}" type="pres">
      <dgm:prSet presAssocID="{200D29E4-6E63-4CB6-B9D3-29D10AF6760F}" presName="node" presStyleCnt="0"/>
      <dgm:spPr/>
    </dgm:pt>
    <dgm:pt modelId="{24E30F2C-914F-41B2-81E2-4DB0F55511BE}" type="pres">
      <dgm:prSet presAssocID="{200D29E4-6E63-4CB6-B9D3-29D10AF6760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A3EEC7-EBE4-4673-BB88-E02F7B21DFF4}" type="pres">
      <dgm:prSet presAssocID="{200D29E4-6E63-4CB6-B9D3-29D10AF6760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AD345B-B46C-424B-8B2A-51286CFBC12E}" type="pres">
      <dgm:prSet presAssocID="{782F8F6D-3897-4E4B-A44F-08245FB2DFF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853140F-FE91-4DA7-8E8D-3E7EAE534601}" type="pres">
      <dgm:prSet presAssocID="{96E1D9BF-D333-4E68-B4BD-1941577D01F1}" presName="node" presStyleCnt="0"/>
      <dgm:spPr/>
    </dgm:pt>
    <dgm:pt modelId="{0F79FF46-C390-4E4E-AFF3-A5EBF5C3F18E}" type="pres">
      <dgm:prSet presAssocID="{96E1D9BF-D333-4E68-B4BD-1941577D01F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D8E55A-5104-43DF-A3C5-ED516F66A1E7}" type="pres">
      <dgm:prSet presAssocID="{96E1D9BF-D333-4E68-B4BD-1941577D01F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00E629-2606-44A3-86C1-00CE3E1B22D4}" type="pres">
      <dgm:prSet presAssocID="{E4B5F56B-4547-4BE4-A065-51E023F74AE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24DE4BF-638C-4100-B3A5-8DCAFEC72F81}" type="pres">
      <dgm:prSet presAssocID="{C11F31E7-15FF-4FBE-8D50-6A9EF268C2FF}" presName="node" presStyleCnt="0"/>
      <dgm:spPr/>
    </dgm:pt>
    <dgm:pt modelId="{C103FB7E-5963-4271-936F-080C0DEC83FB}" type="pres">
      <dgm:prSet presAssocID="{C11F31E7-15FF-4FBE-8D50-6A9EF268C2F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782F74-9CD7-4D45-81D6-27F4981DE483}" type="pres">
      <dgm:prSet presAssocID="{C11F31E7-15FF-4FBE-8D50-6A9EF268C2F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A9C5205-2661-4EC0-91D1-F110902CA2D5}" type="presOf" srcId="{200D29E4-6E63-4CB6-B9D3-29D10AF6760F}" destId="{24E30F2C-914F-41B2-81E2-4DB0F55511BE}" srcOrd="0" destOrd="0" presId="urn:microsoft.com/office/officeart/2005/8/layout/radial2"/>
    <dgm:cxn modelId="{7936C471-32A9-4FA6-B4F1-12D60B68533E}" srcId="{4C65BA99-AFED-4E73-A788-3CCCEC461E84}" destId="{96E1D9BF-D333-4E68-B4BD-1941577D01F1}" srcOrd="2" destOrd="0" parTransId="{782F8F6D-3897-4E4B-A44F-08245FB2DFF5}" sibTransId="{8AFB2931-30FB-47F0-88BB-539F6B7FD248}"/>
    <dgm:cxn modelId="{A0CCE0B9-6734-4752-8865-EB94513A95D3}" type="presOf" srcId="{96E1D9BF-D333-4E68-B4BD-1941577D01F1}" destId="{0F79FF46-C390-4E4E-AFF3-A5EBF5C3F18E}" srcOrd="0" destOrd="0" presId="urn:microsoft.com/office/officeart/2005/8/layout/radial2"/>
    <dgm:cxn modelId="{6F216613-F326-4E9C-BFCF-ABB4A84C03B7}" type="presOf" srcId="{C7720890-EB0D-41E3-8406-90EA6EC6C54E}" destId="{76B70D48-F370-4FB4-8480-90B0FC78BF66}" srcOrd="0" destOrd="0" presId="urn:microsoft.com/office/officeart/2005/8/layout/radial2"/>
    <dgm:cxn modelId="{CD3CC24C-1F93-477A-9321-7D578D55649B}" type="presOf" srcId="{1A7B56FF-44B2-489F-AD1C-96BDD0604E94}" destId="{29D1549F-CF5B-4E68-AB02-C94A6A8B03B2}" srcOrd="0" destOrd="0" presId="urn:microsoft.com/office/officeart/2005/8/layout/radial2"/>
    <dgm:cxn modelId="{FC437FA2-C079-4DBB-A3B3-9FDD8DEAD0F7}" type="presOf" srcId="{D8ACB2E7-DE75-4E0C-A436-B65D4C6A3DC3}" destId="{38D8E55A-5104-43DF-A3C5-ED516F66A1E7}" srcOrd="0" destOrd="0" presId="urn:microsoft.com/office/officeart/2005/8/layout/radial2"/>
    <dgm:cxn modelId="{DCB7AC8C-F2DA-403C-8633-0A881CDDF00B}" srcId="{4C65BA99-AFED-4E73-A788-3CCCEC461E84}" destId="{C7720890-EB0D-41E3-8406-90EA6EC6C54E}" srcOrd="0" destOrd="0" parTransId="{1A7B56FF-44B2-489F-AD1C-96BDD0604E94}" sibTransId="{5568F756-46AF-433F-BCAE-825CE4AD2F00}"/>
    <dgm:cxn modelId="{31A89D33-1ECA-4702-87E3-9FAE2852EFF4}" type="presOf" srcId="{E4B5F56B-4547-4BE4-A065-51E023F74AED}" destId="{CC00E629-2606-44A3-86C1-00CE3E1B22D4}" srcOrd="0" destOrd="0" presId="urn:microsoft.com/office/officeart/2005/8/layout/radial2"/>
    <dgm:cxn modelId="{EAB71C37-54A5-4532-A48E-BAB088AFDD99}" srcId="{C7720890-EB0D-41E3-8406-90EA6EC6C54E}" destId="{C9A7F072-B19E-4E85-828D-3EC9C32B49BC}" srcOrd="0" destOrd="0" parTransId="{39E2F2D8-1D17-4011-B32D-2D3251334B1B}" sibTransId="{2640F886-91F8-4745-B439-081C80A7FEF7}"/>
    <dgm:cxn modelId="{F0F00D93-5FFF-432D-B4F6-33CAD7A68ED7}" srcId="{4C65BA99-AFED-4E73-A788-3CCCEC461E84}" destId="{C11F31E7-15FF-4FBE-8D50-6A9EF268C2FF}" srcOrd="3" destOrd="0" parTransId="{E4B5F56B-4547-4BE4-A065-51E023F74AED}" sibTransId="{731463AF-0A3D-4447-AA7F-21A60B0D47DD}"/>
    <dgm:cxn modelId="{8CC24AD5-A36F-4194-B6C8-A34ED56A9704}" srcId="{200D29E4-6E63-4CB6-B9D3-29D10AF6760F}" destId="{ACFBCE63-4CF8-40FE-9864-126513F411D9}" srcOrd="0" destOrd="0" parTransId="{B91B26ED-5987-40AB-AE7F-9C5A8B4E2698}" sibTransId="{F6BA0470-296B-4C14-AB12-977E8004819D}"/>
    <dgm:cxn modelId="{B70619B6-B3DA-4F23-972E-89BF3CCABB46}" srcId="{96E1D9BF-D333-4E68-B4BD-1941577D01F1}" destId="{D8ACB2E7-DE75-4E0C-A436-B65D4C6A3DC3}" srcOrd="0" destOrd="0" parTransId="{4C5D8828-E962-4294-9E6D-4645C802D8CE}" sibTransId="{8F767FA0-EF76-4042-A103-2C4EBFA18BBE}"/>
    <dgm:cxn modelId="{306B8A03-A817-4D44-897F-96BE60B445D5}" srcId="{4C65BA99-AFED-4E73-A788-3CCCEC461E84}" destId="{200D29E4-6E63-4CB6-B9D3-29D10AF6760F}" srcOrd="1" destOrd="0" parTransId="{ED46ED75-0288-4597-B003-DC82141EDA21}" sibTransId="{E2C4046B-EB46-4CDF-8E33-10A0EE3960A2}"/>
    <dgm:cxn modelId="{9C894B69-72C6-4F01-95C3-466D5C337DD6}" type="presOf" srcId="{9F22F91F-CEA7-44E1-ABE5-78A78C8DBC5D}" destId="{58782F74-9CD7-4D45-81D6-27F4981DE483}" srcOrd="0" destOrd="0" presId="urn:microsoft.com/office/officeart/2005/8/layout/radial2"/>
    <dgm:cxn modelId="{8F3664D4-ED62-4117-AB41-9969AAD1B678}" srcId="{C11F31E7-15FF-4FBE-8D50-6A9EF268C2FF}" destId="{9F22F91F-CEA7-44E1-ABE5-78A78C8DBC5D}" srcOrd="0" destOrd="0" parTransId="{48B1486E-74A3-4D00-A221-A7A479BE4FB2}" sibTransId="{F8583671-E938-4593-AC5A-9D300105D061}"/>
    <dgm:cxn modelId="{BD7D8008-D015-4EE5-952E-471C6B4622C1}" type="presOf" srcId="{ED46ED75-0288-4597-B003-DC82141EDA21}" destId="{BDF47346-7862-4DF0-8487-4D5E1D5BF2BA}" srcOrd="0" destOrd="0" presId="urn:microsoft.com/office/officeart/2005/8/layout/radial2"/>
    <dgm:cxn modelId="{5D0B4387-12F9-4EDD-9734-6F4E2734AE2C}" type="presOf" srcId="{782F8F6D-3897-4E4B-A44F-08245FB2DFF5}" destId="{A0AD345B-B46C-424B-8B2A-51286CFBC12E}" srcOrd="0" destOrd="0" presId="urn:microsoft.com/office/officeart/2005/8/layout/radial2"/>
    <dgm:cxn modelId="{DEDE0C2A-94BE-4E0A-B4D1-0E9D5D696F5A}" type="presOf" srcId="{ACFBCE63-4CF8-40FE-9864-126513F411D9}" destId="{67A3EEC7-EBE4-4673-BB88-E02F7B21DFF4}" srcOrd="0" destOrd="0" presId="urn:microsoft.com/office/officeart/2005/8/layout/radial2"/>
    <dgm:cxn modelId="{2C332280-B88B-40C1-BBD2-5A0010AE9158}" type="presOf" srcId="{C11F31E7-15FF-4FBE-8D50-6A9EF268C2FF}" destId="{C103FB7E-5963-4271-936F-080C0DEC83FB}" srcOrd="0" destOrd="0" presId="urn:microsoft.com/office/officeart/2005/8/layout/radial2"/>
    <dgm:cxn modelId="{4F077743-6C00-471E-81A5-30BCBA206E47}" type="presOf" srcId="{4C65BA99-AFED-4E73-A788-3CCCEC461E84}" destId="{887FF1E6-CE33-4220-BDD5-56D4AC6A000A}" srcOrd="0" destOrd="0" presId="urn:microsoft.com/office/officeart/2005/8/layout/radial2"/>
    <dgm:cxn modelId="{EF1AA7A3-0C16-47D0-BB97-075A41CE1FDF}" type="presOf" srcId="{C9A7F072-B19E-4E85-828D-3EC9C32B49BC}" destId="{73E126F1-B8D9-450B-806B-0DD5777AB18B}" srcOrd="0" destOrd="0" presId="urn:microsoft.com/office/officeart/2005/8/layout/radial2"/>
    <dgm:cxn modelId="{CD9A3D28-B8A0-4661-93A4-242B9E109B65}" type="presParOf" srcId="{887FF1E6-CE33-4220-BDD5-56D4AC6A000A}" destId="{2BCDB53A-E124-4A9B-9EB9-58DA0440BF44}" srcOrd="0" destOrd="0" presId="urn:microsoft.com/office/officeart/2005/8/layout/radial2"/>
    <dgm:cxn modelId="{9206D9F1-C90C-47C5-B369-17057FA4C768}" type="presParOf" srcId="{2BCDB53A-E124-4A9B-9EB9-58DA0440BF44}" destId="{D3F99B0A-8BF9-40ED-8698-F5D885F1255D}" srcOrd="0" destOrd="0" presId="urn:microsoft.com/office/officeart/2005/8/layout/radial2"/>
    <dgm:cxn modelId="{6841DC22-4BDB-48D5-8B62-E3897FC4A9A4}" type="presParOf" srcId="{D3F99B0A-8BF9-40ED-8698-F5D885F1255D}" destId="{73C7C9DE-0671-471F-886F-D2DA243FBF92}" srcOrd="0" destOrd="0" presId="urn:microsoft.com/office/officeart/2005/8/layout/radial2"/>
    <dgm:cxn modelId="{9C01A545-600D-4229-A997-2FFC342C7B9D}" type="presParOf" srcId="{D3F99B0A-8BF9-40ED-8698-F5D885F1255D}" destId="{9FE2AD98-E223-444D-8C07-AABA530E031C}" srcOrd="1" destOrd="0" presId="urn:microsoft.com/office/officeart/2005/8/layout/radial2"/>
    <dgm:cxn modelId="{8641A7B9-6B02-4E60-8A65-6C8E9CF3DF47}" type="presParOf" srcId="{2BCDB53A-E124-4A9B-9EB9-58DA0440BF44}" destId="{29D1549F-CF5B-4E68-AB02-C94A6A8B03B2}" srcOrd="1" destOrd="0" presId="urn:microsoft.com/office/officeart/2005/8/layout/radial2"/>
    <dgm:cxn modelId="{5089C0CD-4B65-43AE-B40C-17EDB469308B}" type="presParOf" srcId="{2BCDB53A-E124-4A9B-9EB9-58DA0440BF44}" destId="{ABBB3B03-E9CA-48CF-A546-9E36B3699DBC}" srcOrd="2" destOrd="0" presId="urn:microsoft.com/office/officeart/2005/8/layout/radial2"/>
    <dgm:cxn modelId="{AFC9C0F7-079D-4DB8-BBAE-E64E283EEA43}" type="presParOf" srcId="{ABBB3B03-E9CA-48CF-A546-9E36B3699DBC}" destId="{76B70D48-F370-4FB4-8480-90B0FC78BF66}" srcOrd="0" destOrd="0" presId="urn:microsoft.com/office/officeart/2005/8/layout/radial2"/>
    <dgm:cxn modelId="{7D54BC14-F0B2-4249-A6E5-675A89D18F92}" type="presParOf" srcId="{ABBB3B03-E9CA-48CF-A546-9E36B3699DBC}" destId="{73E126F1-B8D9-450B-806B-0DD5777AB18B}" srcOrd="1" destOrd="0" presId="urn:microsoft.com/office/officeart/2005/8/layout/radial2"/>
    <dgm:cxn modelId="{8159FE76-2F6E-48A6-8EAD-1246F1EB76D3}" type="presParOf" srcId="{2BCDB53A-E124-4A9B-9EB9-58DA0440BF44}" destId="{BDF47346-7862-4DF0-8487-4D5E1D5BF2BA}" srcOrd="3" destOrd="0" presId="urn:microsoft.com/office/officeart/2005/8/layout/radial2"/>
    <dgm:cxn modelId="{EA2EC69F-E95A-439A-963B-A5D1D47D396C}" type="presParOf" srcId="{2BCDB53A-E124-4A9B-9EB9-58DA0440BF44}" destId="{EA9AD64F-8F0B-410E-8460-DF6D500A51FB}" srcOrd="4" destOrd="0" presId="urn:microsoft.com/office/officeart/2005/8/layout/radial2"/>
    <dgm:cxn modelId="{6A4D8A2F-2982-4388-BF19-AAB8BB409AFB}" type="presParOf" srcId="{EA9AD64F-8F0B-410E-8460-DF6D500A51FB}" destId="{24E30F2C-914F-41B2-81E2-4DB0F55511BE}" srcOrd="0" destOrd="0" presId="urn:microsoft.com/office/officeart/2005/8/layout/radial2"/>
    <dgm:cxn modelId="{05AF27AC-C15A-4FD3-BABF-A029CF2D9FCD}" type="presParOf" srcId="{EA9AD64F-8F0B-410E-8460-DF6D500A51FB}" destId="{67A3EEC7-EBE4-4673-BB88-E02F7B21DFF4}" srcOrd="1" destOrd="0" presId="urn:microsoft.com/office/officeart/2005/8/layout/radial2"/>
    <dgm:cxn modelId="{164F72CB-A4EF-4E94-B065-EB51A13618A1}" type="presParOf" srcId="{2BCDB53A-E124-4A9B-9EB9-58DA0440BF44}" destId="{A0AD345B-B46C-424B-8B2A-51286CFBC12E}" srcOrd="5" destOrd="0" presId="urn:microsoft.com/office/officeart/2005/8/layout/radial2"/>
    <dgm:cxn modelId="{6BD8710D-F7FD-408B-896A-C09336E04D76}" type="presParOf" srcId="{2BCDB53A-E124-4A9B-9EB9-58DA0440BF44}" destId="{8853140F-FE91-4DA7-8E8D-3E7EAE534601}" srcOrd="6" destOrd="0" presId="urn:microsoft.com/office/officeart/2005/8/layout/radial2"/>
    <dgm:cxn modelId="{2C6EAD04-C3E7-446A-91B6-8DAC30BE6AF9}" type="presParOf" srcId="{8853140F-FE91-4DA7-8E8D-3E7EAE534601}" destId="{0F79FF46-C390-4E4E-AFF3-A5EBF5C3F18E}" srcOrd="0" destOrd="0" presId="urn:microsoft.com/office/officeart/2005/8/layout/radial2"/>
    <dgm:cxn modelId="{3B09C317-E6C5-4CB1-AFF0-86032BC00764}" type="presParOf" srcId="{8853140F-FE91-4DA7-8E8D-3E7EAE534601}" destId="{38D8E55A-5104-43DF-A3C5-ED516F66A1E7}" srcOrd="1" destOrd="0" presId="urn:microsoft.com/office/officeart/2005/8/layout/radial2"/>
    <dgm:cxn modelId="{8D585FAF-80F0-4FD2-9FA9-005A0D51B5C2}" type="presParOf" srcId="{2BCDB53A-E124-4A9B-9EB9-58DA0440BF44}" destId="{CC00E629-2606-44A3-86C1-00CE3E1B22D4}" srcOrd="7" destOrd="0" presId="urn:microsoft.com/office/officeart/2005/8/layout/radial2"/>
    <dgm:cxn modelId="{FB9B536F-645A-4854-AE05-B2EDB84C63DC}" type="presParOf" srcId="{2BCDB53A-E124-4A9B-9EB9-58DA0440BF44}" destId="{624DE4BF-638C-4100-B3A5-8DCAFEC72F81}" srcOrd="8" destOrd="0" presId="urn:microsoft.com/office/officeart/2005/8/layout/radial2"/>
    <dgm:cxn modelId="{D1CF3B9E-10F1-42D3-8325-4772BAF9A562}" type="presParOf" srcId="{624DE4BF-638C-4100-B3A5-8DCAFEC72F81}" destId="{C103FB7E-5963-4271-936F-080C0DEC83FB}" srcOrd="0" destOrd="0" presId="urn:microsoft.com/office/officeart/2005/8/layout/radial2"/>
    <dgm:cxn modelId="{F5ADAE02-130D-4089-B9F2-35A21F5C8400}" type="presParOf" srcId="{624DE4BF-638C-4100-B3A5-8DCAFEC72F81}" destId="{58782F74-9CD7-4D45-81D6-27F4981DE48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0E629-2606-44A3-86C1-00CE3E1B22D4}">
      <dsp:nvSpPr>
        <dsp:cNvPr id="0" name=""/>
        <dsp:cNvSpPr/>
      </dsp:nvSpPr>
      <dsp:spPr>
        <a:xfrm rot="3683114">
          <a:off x="1585406" y="3187873"/>
          <a:ext cx="840575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840575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D345B-B46C-424B-8B2A-51286CFBC12E}">
      <dsp:nvSpPr>
        <dsp:cNvPr id="0" name=""/>
        <dsp:cNvSpPr/>
      </dsp:nvSpPr>
      <dsp:spPr>
        <a:xfrm rot="1312615">
          <a:off x="2047809" y="2581784"/>
          <a:ext cx="600480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600480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F47346-7862-4DF0-8487-4D5E1D5BF2BA}">
      <dsp:nvSpPr>
        <dsp:cNvPr id="0" name=""/>
        <dsp:cNvSpPr/>
      </dsp:nvSpPr>
      <dsp:spPr>
        <a:xfrm rot="20287385">
          <a:off x="2047809" y="1889717"/>
          <a:ext cx="600480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600480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D1549F-CF5B-4E68-AB02-C94A6A8B03B2}">
      <dsp:nvSpPr>
        <dsp:cNvPr id="0" name=""/>
        <dsp:cNvSpPr/>
      </dsp:nvSpPr>
      <dsp:spPr>
        <a:xfrm rot="17916886">
          <a:off x="1585406" y="1283628"/>
          <a:ext cx="840575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840575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2AD98-E223-444D-8C07-AABA530E031C}">
      <dsp:nvSpPr>
        <dsp:cNvPr id="0" name=""/>
        <dsp:cNvSpPr/>
      </dsp:nvSpPr>
      <dsp:spPr>
        <a:xfrm>
          <a:off x="653163" y="1428316"/>
          <a:ext cx="1666197" cy="166619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B70D48-F370-4FB4-8480-90B0FC78BF66}">
      <dsp:nvSpPr>
        <dsp:cNvPr id="0" name=""/>
        <dsp:cNvSpPr/>
      </dsp:nvSpPr>
      <dsp:spPr>
        <a:xfrm>
          <a:off x="1946510" y="1672"/>
          <a:ext cx="999718" cy="999718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300" kern="120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092915" y="148077"/>
        <a:ext cx="706908" cy="706908"/>
      </dsp:txXfrm>
    </dsp:sp>
    <dsp:sp modelId="{73E126F1-B8D9-450B-806B-0DD5777AB18B}">
      <dsp:nvSpPr>
        <dsp:cNvPr id="0" name=""/>
        <dsp:cNvSpPr/>
      </dsp:nvSpPr>
      <dsp:spPr>
        <a:xfrm>
          <a:off x="3046201" y="1672"/>
          <a:ext cx="1499577" cy="999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46201" y="1672"/>
        <a:ext cx="1499577" cy="999718"/>
      </dsp:txXfrm>
    </dsp:sp>
    <dsp:sp modelId="{24E30F2C-914F-41B2-81E2-4DB0F55511BE}">
      <dsp:nvSpPr>
        <dsp:cNvPr id="0" name=""/>
        <dsp:cNvSpPr/>
      </dsp:nvSpPr>
      <dsp:spPr>
        <a:xfrm>
          <a:off x="2590672" y="1117393"/>
          <a:ext cx="999718" cy="999718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4300" kern="120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737077" y="1263798"/>
        <a:ext cx="706908" cy="706908"/>
      </dsp:txXfrm>
    </dsp:sp>
    <dsp:sp modelId="{67A3EEC7-EBE4-4673-BB88-E02F7B21DFF4}">
      <dsp:nvSpPr>
        <dsp:cNvPr id="0" name=""/>
        <dsp:cNvSpPr/>
      </dsp:nvSpPr>
      <dsp:spPr>
        <a:xfrm>
          <a:off x="3690362" y="1117393"/>
          <a:ext cx="1499577" cy="999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90362" y="1117393"/>
        <a:ext cx="1499577" cy="999718"/>
      </dsp:txXfrm>
    </dsp:sp>
    <dsp:sp modelId="{0F79FF46-C390-4E4E-AFF3-A5EBF5C3F18E}">
      <dsp:nvSpPr>
        <dsp:cNvPr id="0" name=""/>
        <dsp:cNvSpPr/>
      </dsp:nvSpPr>
      <dsp:spPr>
        <a:xfrm>
          <a:off x="2590672" y="2405717"/>
          <a:ext cx="999718" cy="999718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4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737077" y="2552122"/>
        <a:ext cx="706908" cy="706908"/>
      </dsp:txXfrm>
    </dsp:sp>
    <dsp:sp modelId="{38D8E55A-5104-43DF-A3C5-ED516F66A1E7}">
      <dsp:nvSpPr>
        <dsp:cNvPr id="0" name=""/>
        <dsp:cNvSpPr/>
      </dsp:nvSpPr>
      <dsp:spPr>
        <a:xfrm>
          <a:off x="3690362" y="2405717"/>
          <a:ext cx="1499577" cy="999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90362" y="2405717"/>
        <a:ext cx="1499577" cy="999718"/>
      </dsp:txXfrm>
    </dsp:sp>
    <dsp:sp modelId="{C103FB7E-5963-4271-936F-080C0DEC83FB}">
      <dsp:nvSpPr>
        <dsp:cNvPr id="0" name=""/>
        <dsp:cNvSpPr/>
      </dsp:nvSpPr>
      <dsp:spPr>
        <a:xfrm>
          <a:off x="1946510" y="3521438"/>
          <a:ext cx="999718" cy="999718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4300" kern="120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092915" y="3667843"/>
        <a:ext cx="706908" cy="706908"/>
      </dsp:txXfrm>
    </dsp:sp>
    <dsp:sp modelId="{58782F74-9CD7-4D45-81D6-27F4981DE483}">
      <dsp:nvSpPr>
        <dsp:cNvPr id="0" name=""/>
        <dsp:cNvSpPr/>
      </dsp:nvSpPr>
      <dsp:spPr>
        <a:xfrm>
          <a:off x="3046201" y="3521438"/>
          <a:ext cx="1499577" cy="999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46201" y="3521438"/>
        <a:ext cx="1499577" cy="999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679039" y="2014733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H="1" flipV="1">
            <a:off x="2429115" y="2764319"/>
            <a:ext cx="3805143" cy="3526972"/>
          </a:xfrm>
          <a:prstGeom prst="noSmoking">
            <a:avLst>
              <a:gd name="adj" fmla="val 887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5846">
            <a:off x="1013850" y="1192896"/>
            <a:ext cx="6245506" cy="5166619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221523" y="2217306"/>
            <a:ext cx="653564" cy="93963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350616" y="3413509"/>
            <a:ext cx="653564" cy="93963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7033482" y="4808613"/>
            <a:ext cx="653564" cy="93963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945512" y="5252967"/>
            <a:ext cx="653564" cy="93963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7779159" y="5529520"/>
            <a:ext cx="653564" cy="939637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7779158" y="1378026"/>
            <a:ext cx="653564" cy="939637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945511" y="1946533"/>
            <a:ext cx="653564" cy="939637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2352257" y="5819676"/>
            <a:ext cx="653564" cy="939637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8159488" y="4367963"/>
            <a:ext cx="653564" cy="939637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287079" y="173649"/>
            <a:ext cx="653564" cy="939637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7847606" y="276832"/>
            <a:ext cx="653564" cy="939637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1777825" y="5197022"/>
            <a:ext cx="653564" cy="939637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3082630" y="4541538"/>
            <a:ext cx="653564" cy="939637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6432059" y="5694400"/>
            <a:ext cx="653564" cy="939637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234054" y="4705130"/>
            <a:ext cx="653564" cy="939637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8018038" y="3354319"/>
            <a:ext cx="653564" cy="939637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6812773" y="2375076"/>
            <a:ext cx="653564" cy="939637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1842123" y="-115894"/>
            <a:ext cx="653564" cy="939637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4515474" y="-59012"/>
            <a:ext cx="653564" cy="939637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3669">
            <a:off x="6962757" y="3466672"/>
            <a:ext cx="653564" cy="93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837627112"/>
              </p:ext>
            </p:extLst>
          </p:nvPr>
        </p:nvGraphicFramePr>
        <p:xfrm>
          <a:off x="718458" y="1454432"/>
          <a:ext cx="5843104" cy="4522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982788" y="4127863"/>
            <a:ext cx="2782389" cy="1849399"/>
          </a:xfrm>
          <a:prstGeom prst="rightArrow">
            <a:avLst/>
          </a:prstGeom>
          <a:solidFill>
            <a:srgbClr val="92D05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衛福部疾</a:t>
            </a:r>
            <a:r>
              <a:rPr lang="zh-TW" altLang="en-US" sz="2800" dirty="0">
                <a:solidFill>
                  <a:srgbClr val="0070C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  <a:hlinkClick r:id="rId8"/>
              </a:rPr>
              <a:t>管</a:t>
            </a:r>
            <a:r>
              <a:rPr lang="zh-TW" altLang="en-US" sz="2800" dirty="0" smtClean="0">
                <a:solidFill>
                  <a:srgbClr val="0070C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署</a:t>
            </a:r>
            <a:endParaRPr lang="zh-TW" altLang="en-US" sz="2800" dirty="0">
              <a:solidFill>
                <a:srgbClr val="0070C0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文鼎中特圓</vt:lpstr>
      <vt:lpstr>文鼎中廣告體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2019-10-15T03:01:20Z</dcterms:modified>
</cp:coreProperties>
</file>