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1" r:id="rId4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CC"/>
    <a:srgbClr val="FF33CC"/>
    <a:srgbClr val="3399FF"/>
    <a:srgbClr val="FF6699"/>
    <a:srgbClr val="FF9900"/>
    <a:srgbClr val="FF0066"/>
    <a:srgbClr val="9999FF"/>
    <a:srgbClr val="FF99CC"/>
    <a:srgbClr val="FF9999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09" autoAdjust="0"/>
    <p:restoredTop sz="94660"/>
  </p:normalViewPr>
  <p:slideViewPr>
    <p:cSldViewPr snapToGrid="0">
      <p:cViewPr>
        <p:scale>
          <a:sx n="75" d="100"/>
          <a:sy n="75" d="100"/>
        </p:scale>
        <p:origin x="1134" y="-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image" Target="../media/image6.png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6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C50B6F0-54A9-41C7-917D-6A7E49608880}" type="doc">
      <dgm:prSet loTypeId="urn:microsoft.com/office/officeart/2005/8/layout/radial2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7D36634F-AB51-4A1A-A00A-FA9D9B53AAD9}">
      <dgm:prSet/>
      <dgm:spPr/>
      <dgm:t>
        <a:bodyPr/>
        <a:lstStyle/>
        <a:p>
          <a:pPr rtl="0"/>
          <a:r>
            <a:rPr lang="zh-TW" smtClean="0"/>
            <a:t>巡</a:t>
          </a:r>
          <a:endParaRPr lang="zh-TW"/>
        </a:p>
      </dgm:t>
    </dgm:pt>
    <dgm:pt modelId="{C0AD0AEF-376C-4C2F-A50C-4339F4A16172}" type="parTrans" cxnId="{9756A629-C14E-45C2-A787-8AC5CCFD66D9}">
      <dgm:prSet/>
      <dgm:spPr/>
      <dgm:t>
        <a:bodyPr/>
        <a:lstStyle/>
        <a:p>
          <a:endParaRPr lang="zh-TW" altLang="en-US"/>
        </a:p>
      </dgm:t>
    </dgm:pt>
    <dgm:pt modelId="{706D8267-0CB2-4DA7-B835-E8464BE1B40C}" type="sibTrans" cxnId="{9756A629-C14E-45C2-A787-8AC5CCFD66D9}">
      <dgm:prSet/>
      <dgm:spPr/>
      <dgm:t>
        <a:bodyPr/>
        <a:lstStyle/>
        <a:p>
          <a:endParaRPr lang="zh-TW" altLang="en-US"/>
        </a:p>
      </dgm:t>
    </dgm:pt>
    <dgm:pt modelId="{2B3B9790-5A27-461E-BF7D-C61EC834CCFE}">
      <dgm:prSet/>
      <dgm:spPr/>
      <dgm:t>
        <a:bodyPr/>
        <a:lstStyle/>
        <a:p>
          <a:pPr rtl="0"/>
          <a:r>
            <a:rPr lang="zh-TW" dirty="0" smtClean="0"/>
            <a:t>巡檢容器</a:t>
          </a:r>
          <a:endParaRPr lang="zh-TW" dirty="0"/>
        </a:p>
      </dgm:t>
    </dgm:pt>
    <dgm:pt modelId="{D26EAE98-4EA7-4CE8-8B03-620312C956FC}" type="parTrans" cxnId="{B954CE54-730A-4D3A-B36B-76FFE0BEE0DA}">
      <dgm:prSet/>
      <dgm:spPr/>
      <dgm:t>
        <a:bodyPr/>
        <a:lstStyle/>
        <a:p>
          <a:endParaRPr lang="zh-TW" altLang="en-US"/>
        </a:p>
      </dgm:t>
    </dgm:pt>
    <dgm:pt modelId="{878ED068-7962-4406-8B38-28548168A3F7}" type="sibTrans" cxnId="{B954CE54-730A-4D3A-B36B-76FFE0BEE0DA}">
      <dgm:prSet/>
      <dgm:spPr/>
      <dgm:t>
        <a:bodyPr/>
        <a:lstStyle/>
        <a:p>
          <a:endParaRPr lang="zh-TW" altLang="en-US"/>
        </a:p>
      </dgm:t>
    </dgm:pt>
    <dgm:pt modelId="{C9FC0EE5-72FD-418B-A186-BFF273286E0E}">
      <dgm:prSet/>
      <dgm:spPr/>
      <dgm:t>
        <a:bodyPr/>
        <a:lstStyle/>
        <a:p>
          <a:pPr rtl="0"/>
          <a:r>
            <a:rPr lang="zh-TW" smtClean="0"/>
            <a:t>倒</a:t>
          </a:r>
          <a:endParaRPr lang="zh-TW"/>
        </a:p>
      </dgm:t>
    </dgm:pt>
    <dgm:pt modelId="{2CA5209D-7B8A-4C8F-B4D5-06220286954F}" type="parTrans" cxnId="{BB62E166-B9C7-4C67-9994-BE5F6487791F}">
      <dgm:prSet/>
      <dgm:spPr/>
      <dgm:t>
        <a:bodyPr/>
        <a:lstStyle/>
        <a:p>
          <a:endParaRPr lang="zh-TW" altLang="en-US"/>
        </a:p>
      </dgm:t>
    </dgm:pt>
    <dgm:pt modelId="{25733155-0F09-4FDE-A381-0E829660F3B0}" type="sibTrans" cxnId="{BB62E166-B9C7-4C67-9994-BE5F6487791F}">
      <dgm:prSet/>
      <dgm:spPr/>
      <dgm:t>
        <a:bodyPr/>
        <a:lstStyle/>
        <a:p>
          <a:endParaRPr lang="zh-TW" altLang="en-US"/>
        </a:p>
      </dgm:t>
    </dgm:pt>
    <dgm:pt modelId="{0D6C22FF-735D-4E39-9DA4-4B50FEE0F4CF}">
      <dgm:prSet/>
      <dgm:spPr/>
      <dgm:t>
        <a:bodyPr/>
        <a:lstStyle/>
        <a:p>
          <a:pPr rtl="0"/>
          <a:r>
            <a:rPr lang="zh-TW" dirty="0" smtClean="0"/>
            <a:t>倒掉積水</a:t>
          </a:r>
          <a:endParaRPr lang="zh-TW" dirty="0"/>
        </a:p>
      </dgm:t>
    </dgm:pt>
    <dgm:pt modelId="{16BAF0A0-D621-41EF-9DAA-7AE2024D0533}" type="parTrans" cxnId="{F1BC8071-F9CE-4878-9E3F-46335C1D664D}">
      <dgm:prSet/>
      <dgm:spPr/>
      <dgm:t>
        <a:bodyPr/>
        <a:lstStyle/>
        <a:p>
          <a:endParaRPr lang="zh-TW" altLang="en-US"/>
        </a:p>
      </dgm:t>
    </dgm:pt>
    <dgm:pt modelId="{42D53C10-A02A-40BF-841D-BC57E492F354}" type="sibTrans" cxnId="{F1BC8071-F9CE-4878-9E3F-46335C1D664D}">
      <dgm:prSet/>
      <dgm:spPr/>
      <dgm:t>
        <a:bodyPr/>
        <a:lstStyle/>
        <a:p>
          <a:endParaRPr lang="zh-TW" altLang="en-US"/>
        </a:p>
      </dgm:t>
    </dgm:pt>
    <dgm:pt modelId="{6550F4A6-C519-4AE8-88C7-9BA956CA2C32}">
      <dgm:prSet/>
      <dgm:spPr/>
      <dgm:t>
        <a:bodyPr/>
        <a:lstStyle/>
        <a:p>
          <a:pPr rtl="0"/>
          <a:r>
            <a:rPr lang="zh-TW" smtClean="0"/>
            <a:t>清</a:t>
          </a:r>
          <a:endParaRPr lang="zh-TW"/>
        </a:p>
      </dgm:t>
    </dgm:pt>
    <dgm:pt modelId="{A406933A-7E9A-4D97-BD5D-2DAAE40F44EE}" type="parTrans" cxnId="{D009C07D-2F9B-4F60-AB06-C2B148200D52}">
      <dgm:prSet/>
      <dgm:spPr/>
      <dgm:t>
        <a:bodyPr/>
        <a:lstStyle/>
        <a:p>
          <a:endParaRPr lang="zh-TW" altLang="en-US"/>
        </a:p>
      </dgm:t>
    </dgm:pt>
    <dgm:pt modelId="{23646AE3-ABB3-40F7-AFA2-55FB9E0DBC41}" type="sibTrans" cxnId="{D009C07D-2F9B-4F60-AB06-C2B148200D52}">
      <dgm:prSet/>
      <dgm:spPr/>
      <dgm:t>
        <a:bodyPr/>
        <a:lstStyle/>
        <a:p>
          <a:endParaRPr lang="zh-TW" altLang="en-US"/>
        </a:p>
      </dgm:t>
    </dgm:pt>
    <dgm:pt modelId="{95628447-A417-41A2-BA6E-C92BA18D375C}">
      <dgm:prSet/>
      <dgm:spPr/>
      <dgm:t>
        <a:bodyPr/>
        <a:lstStyle/>
        <a:p>
          <a:pPr rtl="0"/>
          <a:r>
            <a:rPr lang="zh-TW" dirty="0" smtClean="0"/>
            <a:t>清潔容器</a:t>
          </a:r>
          <a:endParaRPr lang="zh-TW" dirty="0"/>
        </a:p>
      </dgm:t>
    </dgm:pt>
    <dgm:pt modelId="{D4DECFCC-74E0-4165-96AF-0969BA2F349F}" type="parTrans" cxnId="{F2E27DE2-4442-4BDE-B5A4-E83FCBB96CD7}">
      <dgm:prSet/>
      <dgm:spPr/>
      <dgm:t>
        <a:bodyPr/>
        <a:lstStyle/>
        <a:p>
          <a:endParaRPr lang="zh-TW" altLang="en-US"/>
        </a:p>
      </dgm:t>
    </dgm:pt>
    <dgm:pt modelId="{5342D719-F901-4ABF-95A8-80CE810D4FB1}" type="sibTrans" cxnId="{F2E27DE2-4442-4BDE-B5A4-E83FCBB96CD7}">
      <dgm:prSet/>
      <dgm:spPr/>
      <dgm:t>
        <a:bodyPr/>
        <a:lstStyle/>
        <a:p>
          <a:endParaRPr lang="zh-TW" altLang="en-US"/>
        </a:p>
      </dgm:t>
    </dgm:pt>
    <dgm:pt modelId="{E428D521-C3A6-41D6-9A9D-4858A7B6FED6}">
      <dgm:prSet/>
      <dgm:spPr/>
      <dgm:t>
        <a:bodyPr/>
        <a:lstStyle/>
        <a:p>
          <a:pPr rtl="0"/>
          <a:r>
            <a:rPr lang="zh-TW" smtClean="0"/>
            <a:t>刷</a:t>
          </a:r>
          <a:endParaRPr lang="zh-TW"/>
        </a:p>
      </dgm:t>
    </dgm:pt>
    <dgm:pt modelId="{2761EC1C-8C8D-4B46-B806-A10B9F67969E}" type="parTrans" cxnId="{54936B92-C0CB-4798-93F2-964A6E450C2F}">
      <dgm:prSet/>
      <dgm:spPr/>
      <dgm:t>
        <a:bodyPr/>
        <a:lstStyle/>
        <a:p>
          <a:endParaRPr lang="zh-TW" altLang="en-US"/>
        </a:p>
      </dgm:t>
    </dgm:pt>
    <dgm:pt modelId="{37A0B23C-7388-4508-92AB-7544FC608838}" type="sibTrans" cxnId="{54936B92-C0CB-4798-93F2-964A6E450C2F}">
      <dgm:prSet/>
      <dgm:spPr/>
      <dgm:t>
        <a:bodyPr/>
        <a:lstStyle/>
        <a:p>
          <a:endParaRPr lang="zh-TW" altLang="en-US"/>
        </a:p>
      </dgm:t>
    </dgm:pt>
    <dgm:pt modelId="{48DA8D33-61AD-4C29-8A5E-3A90EF88430D}">
      <dgm:prSet/>
      <dgm:spPr/>
      <dgm:t>
        <a:bodyPr/>
        <a:lstStyle/>
        <a:p>
          <a:pPr rtl="0"/>
          <a:r>
            <a:rPr lang="zh-TW" dirty="0" smtClean="0"/>
            <a:t>刷除蟲卵</a:t>
          </a:r>
          <a:endParaRPr lang="zh-TW" dirty="0"/>
        </a:p>
      </dgm:t>
    </dgm:pt>
    <dgm:pt modelId="{32D3968B-C7F4-4236-881D-F416F9965DA5}" type="parTrans" cxnId="{132A65E5-A0DE-4A10-AEB3-92CCEC489681}">
      <dgm:prSet/>
      <dgm:spPr/>
      <dgm:t>
        <a:bodyPr/>
        <a:lstStyle/>
        <a:p>
          <a:endParaRPr lang="zh-TW" altLang="en-US"/>
        </a:p>
      </dgm:t>
    </dgm:pt>
    <dgm:pt modelId="{A309C68F-8442-4680-B930-87356E7C26CB}" type="sibTrans" cxnId="{132A65E5-A0DE-4A10-AEB3-92CCEC489681}">
      <dgm:prSet/>
      <dgm:spPr/>
      <dgm:t>
        <a:bodyPr/>
        <a:lstStyle/>
        <a:p>
          <a:endParaRPr lang="zh-TW" altLang="en-US"/>
        </a:p>
      </dgm:t>
    </dgm:pt>
    <dgm:pt modelId="{66138726-DE40-4E5E-8862-58B60FE2F32C}" type="pres">
      <dgm:prSet presAssocID="{FC50B6F0-54A9-41C7-917D-6A7E49608880}" presName="composite" presStyleCnt="0">
        <dgm:presLayoutVars>
          <dgm:chMax val="5"/>
          <dgm:dir/>
          <dgm:animLvl val="ctr"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7BAF4461-2893-4588-B3DD-639219B708FA}" type="pres">
      <dgm:prSet presAssocID="{FC50B6F0-54A9-41C7-917D-6A7E49608880}" presName="cycle" presStyleCnt="0"/>
      <dgm:spPr/>
    </dgm:pt>
    <dgm:pt modelId="{7A1134FF-B630-4688-8CC8-265D886E727B}" type="pres">
      <dgm:prSet presAssocID="{FC50B6F0-54A9-41C7-917D-6A7E49608880}" presName="centerShape" presStyleCnt="0"/>
      <dgm:spPr/>
    </dgm:pt>
    <dgm:pt modelId="{D0F31864-E89A-49FB-9F6E-A7030F86598A}" type="pres">
      <dgm:prSet presAssocID="{FC50B6F0-54A9-41C7-917D-6A7E49608880}" presName="connSite" presStyleLbl="node1" presStyleIdx="0" presStyleCnt="5"/>
      <dgm:spPr/>
    </dgm:pt>
    <dgm:pt modelId="{9566333A-546C-4AEC-9818-2A918341F1B5}" type="pres">
      <dgm:prSet presAssocID="{FC50B6F0-54A9-41C7-917D-6A7E49608880}" presName="visible" presStyleLbl="node1" presStyleIdx="0" presStyleCnt="5" custScaleX="135283" custScaleY="169945" custLinFactNeighborX="2306" custLinFactNeighborY="1388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F04EF16A-B0CE-4585-914A-97DB9CA0F3A0}" type="pres">
      <dgm:prSet presAssocID="{C0AD0AEF-376C-4C2F-A50C-4339F4A16172}" presName="Name25" presStyleLbl="parChTrans1D1" presStyleIdx="0" presStyleCnt="4"/>
      <dgm:spPr/>
      <dgm:t>
        <a:bodyPr/>
        <a:lstStyle/>
        <a:p>
          <a:endParaRPr lang="zh-TW" altLang="en-US"/>
        </a:p>
      </dgm:t>
    </dgm:pt>
    <dgm:pt modelId="{9986AEEB-A19D-4AA2-BBDE-41F9604D4344}" type="pres">
      <dgm:prSet presAssocID="{7D36634F-AB51-4A1A-A00A-FA9D9B53AAD9}" presName="node" presStyleCnt="0"/>
      <dgm:spPr/>
    </dgm:pt>
    <dgm:pt modelId="{5982ABB7-5E96-46C4-BFB8-9A1F1785666A}" type="pres">
      <dgm:prSet presAssocID="{7D36634F-AB51-4A1A-A00A-FA9D9B53AAD9}" presName="parentNode" presStyleLbl="node1" presStyleIdx="1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C5E478D6-6A47-4BFC-AE78-69743682CB1F}" type="pres">
      <dgm:prSet presAssocID="{7D36634F-AB51-4A1A-A00A-FA9D9B53AAD9}" presName="childNode" presStyleLbl="revTx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9566C249-ADFB-42E8-ACFC-3F6003997E39}" type="pres">
      <dgm:prSet presAssocID="{2CA5209D-7B8A-4C8F-B4D5-06220286954F}" presName="Name25" presStyleLbl="parChTrans1D1" presStyleIdx="1" presStyleCnt="4"/>
      <dgm:spPr/>
      <dgm:t>
        <a:bodyPr/>
        <a:lstStyle/>
        <a:p>
          <a:endParaRPr lang="zh-TW" altLang="en-US"/>
        </a:p>
      </dgm:t>
    </dgm:pt>
    <dgm:pt modelId="{FB509FEA-4A41-4857-AD2A-CB4B2E219B8A}" type="pres">
      <dgm:prSet presAssocID="{C9FC0EE5-72FD-418B-A186-BFF273286E0E}" presName="node" presStyleCnt="0"/>
      <dgm:spPr/>
    </dgm:pt>
    <dgm:pt modelId="{84DD00F9-9249-4712-B5CB-2E43BAFECEBC}" type="pres">
      <dgm:prSet presAssocID="{C9FC0EE5-72FD-418B-A186-BFF273286E0E}" presName="parentNode" presStyleLbl="node1" presStyleIdx="2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DC906879-6489-4915-95DC-919F95E4EA26}" type="pres">
      <dgm:prSet presAssocID="{C9FC0EE5-72FD-418B-A186-BFF273286E0E}" presName="childNode" presStyleLbl="revTx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72B86191-D874-4A25-81D4-284553A39438}" type="pres">
      <dgm:prSet presAssocID="{A406933A-7E9A-4D97-BD5D-2DAAE40F44EE}" presName="Name25" presStyleLbl="parChTrans1D1" presStyleIdx="2" presStyleCnt="4"/>
      <dgm:spPr/>
      <dgm:t>
        <a:bodyPr/>
        <a:lstStyle/>
        <a:p>
          <a:endParaRPr lang="zh-TW" altLang="en-US"/>
        </a:p>
      </dgm:t>
    </dgm:pt>
    <dgm:pt modelId="{401BAFF9-6908-42BE-8EDC-DC4C91FE1126}" type="pres">
      <dgm:prSet presAssocID="{6550F4A6-C519-4AE8-88C7-9BA956CA2C32}" presName="node" presStyleCnt="0"/>
      <dgm:spPr/>
    </dgm:pt>
    <dgm:pt modelId="{F75C81D3-96E3-44F0-8AF9-745E8DA5E2CD}" type="pres">
      <dgm:prSet presAssocID="{6550F4A6-C519-4AE8-88C7-9BA956CA2C32}" presName="parentNode" presStyleLbl="node1" presStyleIdx="3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24E21358-DA88-40D6-8553-0E15E286A120}" type="pres">
      <dgm:prSet presAssocID="{6550F4A6-C519-4AE8-88C7-9BA956CA2C32}" presName="childNode" presStyleLbl="revTx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4EC112C5-31A7-4E32-A1C7-EB60B5E4F6E3}" type="pres">
      <dgm:prSet presAssocID="{2761EC1C-8C8D-4B46-B806-A10B9F67969E}" presName="Name25" presStyleLbl="parChTrans1D1" presStyleIdx="3" presStyleCnt="4"/>
      <dgm:spPr/>
      <dgm:t>
        <a:bodyPr/>
        <a:lstStyle/>
        <a:p>
          <a:endParaRPr lang="zh-TW" altLang="en-US"/>
        </a:p>
      </dgm:t>
    </dgm:pt>
    <dgm:pt modelId="{758F3875-6794-4736-863E-58ED2F1A7E96}" type="pres">
      <dgm:prSet presAssocID="{E428D521-C3A6-41D6-9A9D-4858A7B6FED6}" presName="node" presStyleCnt="0"/>
      <dgm:spPr/>
    </dgm:pt>
    <dgm:pt modelId="{C8297303-0C4B-4F8E-A175-EA8C9CFCD4A6}" type="pres">
      <dgm:prSet presAssocID="{E428D521-C3A6-41D6-9A9D-4858A7B6FED6}" presName="parentNode" presStyleLbl="node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8B05AE7F-80CC-4DE9-B7FA-C0E7A138077D}" type="pres">
      <dgm:prSet presAssocID="{E428D521-C3A6-41D6-9A9D-4858A7B6FED6}" presName="childNode" presStyleLbl="revTx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9FBCD5E2-DAE4-4B18-9E33-A40ABFAE6CDA}" type="presOf" srcId="{95628447-A417-41A2-BA6E-C92BA18D375C}" destId="{24E21358-DA88-40D6-8553-0E15E286A120}" srcOrd="0" destOrd="0" presId="urn:microsoft.com/office/officeart/2005/8/layout/radial2"/>
    <dgm:cxn modelId="{D009C07D-2F9B-4F60-AB06-C2B148200D52}" srcId="{FC50B6F0-54A9-41C7-917D-6A7E49608880}" destId="{6550F4A6-C519-4AE8-88C7-9BA956CA2C32}" srcOrd="2" destOrd="0" parTransId="{A406933A-7E9A-4D97-BD5D-2DAAE40F44EE}" sibTransId="{23646AE3-ABB3-40F7-AFA2-55FB9E0DBC41}"/>
    <dgm:cxn modelId="{F1BDB8E1-2DB9-4122-A2B5-6C2DD44AC465}" type="presOf" srcId="{C9FC0EE5-72FD-418B-A186-BFF273286E0E}" destId="{84DD00F9-9249-4712-B5CB-2E43BAFECEBC}" srcOrd="0" destOrd="0" presId="urn:microsoft.com/office/officeart/2005/8/layout/radial2"/>
    <dgm:cxn modelId="{BB62E166-B9C7-4C67-9994-BE5F6487791F}" srcId="{FC50B6F0-54A9-41C7-917D-6A7E49608880}" destId="{C9FC0EE5-72FD-418B-A186-BFF273286E0E}" srcOrd="1" destOrd="0" parTransId="{2CA5209D-7B8A-4C8F-B4D5-06220286954F}" sibTransId="{25733155-0F09-4FDE-A381-0E829660F3B0}"/>
    <dgm:cxn modelId="{73F50DDD-39DD-466E-93A3-081DB675FE16}" type="presOf" srcId="{2761EC1C-8C8D-4B46-B806-A10B9F67969E}" destId="{4EC112C5-31A7-4E32-A1C7-EB60B5E4F6E3}" srcOrd="0" destOrd="0" presId="urn:microsoft.com/office/officeart/2005/8/layout/radial2"/>
    <dgm:cxn modelId="{57CA3362-26B5-467F-800C-644FEDFF2C93}" type="presOf" srcId="{2CA5209D-7B8A-4C8F-B4D5-06220286954F}" destId="{9566C249-ADFB-42E8-ACFC-3F6003997E39}" srcOrd="0" destOrd="0" presId="urn:microsoft.com/office/officeart/2005/8/layout/radial2"/>
    <dgm:cxn modelId="{CBDB77DD-2D40-4F19-A3DE-F0C381103405}" type="presOf" srcId="{7D36634F-AB51-4A1A-A00A-FA9D9B53AAD9}" destId="{5982ABB7-5E96-46C4-BFB8-9A1F1785666A}" srcOrd="0" destOrd="0" presId="urn:microsoft.com/office/officeart/2005/8/layout/radial2"/>
    <dgm:cxn modelId="{1CB778A8-B84C-484B-BD25-1484EF0F3A96}" type="presOf" srcId="{A406933A-7E9A-4D97-BD5D-2DAAE40F44EE}" destId="{72B86191-D874-4A25-81D4-284553A39438}" srcOrd="0" destOrd="0" presId="urn:microsoft.com/office/officeart/2005/8/layout/radial2"/>
    <dgm:cxn modelId="{3A1991C0-FB93-4D77-AB42-50F769FF2F41}" type="presOf" srcId="{FC50B6F0-54A9-41C7-917D-6A7E49608880}" destId="{66138726-DE40-4E5E-8862-58B60FE2F32C}" srcOrd="0" destOrd="0" presId="urn:microsoft.com/office/officeart/2005/8/layout/radial2"/>
    <dgm:cxn modelId="{54936B92-C0CB-4798-93F2-964A6E450C2F}" srcId="{FC50B6F0-54A9-41C7-917D-6A7E49608880}" destId="{E428D521-C3A6-41D6-9A9D-4858A7B6FED6}" srcOrd="3" destOrd="0" parTransId="{2761EC1C-8C8D-4B46-B806-A10B9F67969E}" sibTransId="{37A0B23C-7388-4508-92AB-7544FC608838}"/>
    <dgm:cxn modelId="{D775A249-C602-407B-91E8-9E706851B9BE}" type="presOf" srcId="{0D6C22FF-735D-4E39-9DA4-4B50FEE0F4CF}" destId="{DC906879-6489-4915-95DC-919F95E4EA26}" srcOrd="0" destOrd="0" presId="urn:microsoft.com/office/officeart/2005/8/layout/radial2"/>
    <dgm:cxn modelId="{F1BC8071-F9CE-4878-9E3F-46335C1D664D}" srcId="{C9FC0EE5-72FD-418B-A186-BFF273286E0E}" destId="{0D6C22FF-735D-4E39-9DA4-4B50FEE0F4CF}" srcOrd="0" destOrd="0" parTransId="{16BAF0A0-D621-41EF-9DAA-7AE2024D0533}" sibTransId="{42D53C10-A02A-40BF-841D-BC57E492F354}"/>
    <dgm:cxn modelId="{9756A629-C14E-45C2-A787-8AC5CCFD66D9}" srcId="{FC50B6F0-54A9-41C7-917D-6A7E49608880}" destId="{7D36634F-AB51-4A1A-A00A-FA9D9B53AAD9}" srcOrd="0" destOrd="0" parTransId="{C0AD0AEF-376C-4C2F-A50C-4339F4A16172}" sibTransId="{706D8267-0CB2-4DA7-B835-E8464BE1B40C}"/>
    <dgm:cxn modelId="{B954CE54-730A-4D3A-B36B-76FFE0BEE0DA}" srcId="{7D36634F-AB51-4A1A-A00A-FA9D9B53AAD9}" destId="{2B3B9790-5A27-461E-BF7D-C61EC834CCFE}" srcOrd="0" destOrd="0" parTransId="{D26EAE98-4EA7-4CE8-8B03-620312C956FC}" sibTransId="{878ED068-7962-4406-8B38-28548168A3F7}"/>
    <dgm:cxn modelId="{132A65E5-A0DE-4A10-AEB3-92CCEC489681}" srcId="{E428D521-C3A6-41D6-9A9D-4858A7B6FED6}" destId="{48DA8D33-61AD-4C29-8A5E-3A90EF88430D}" srcOrd="0" destOrd="0" parTransId="{32D3968B-C7F4-4236-881D-F416F9965DA5}" sibTransId="{A309C68F-8442-4680-B930-87356E7C26CB}"/>
    <dgm:cxn modelId="{6F3E613D-8359-4E40-83EB-293798C6D646}" type="presOf" srcId="{C0AD0AEF-376C-4C2F-A50C-4339F4A16172}" destId="{F04EF16A-B0CE-4585-914A-97DB9CA0F3A0}" srcOrd="0" destOrd="0" presId="urn:microsoft.com/office/officeart/2005/8/layout/radial2"/>
    <dgm:cxn modelId="{F2E27DE2-4442-4BDE-B5A4-E83FCBB96CD7}" srcId="{6550F4A6-C519-4AE8-88C7-9BA956CA2C32}" destId="{95628447-A417-41A2-BA6E-C92BA18D375C}" srcOrd="0" destOrd="0" parTransId="{D4DECFCC-74E0-4165-96AF-0969BA2F349F}" sibTransId="{5342D719-F901-4ABF-95A8-80CE810D4FB1}"/>
    <dgm:cxn modelId="{DFDF7FDB-D4D8-4022-A229-5DA2789C6920}" type="presOf" srcId="{2B3B9790-5A27-461E-BF7D-C61EC834CCFE}" destId="{C5E478D6-6A47-4BFC-AE78-69743682CB1F}" srcOrd="0" destOrd="0" presId="urn:microsoft.com/office/officeart/2005/8/layout/radial2"/>
    <dgm:cxn modelId="{874DD538-CCFB-4EEB-AE96-33FC8C0E8773}" type="presOf" srcId="{6550F4A6-C519-4AE8-88C7-9BA956CA2C32}" destId="{F75C81D3-96E3-44F0-8AF9-745E8DA5E2CD}" srcOrd="0" destOrd="0" presId="urn:microsoft.com/office/officeart/2005/8/layout/radial2"/>
    <dgm:cxn modelId="{C9EE8D55-E1E0-4E50-8412-D52893319CC1}" type="presOf" srcId="{E428D521-C3A6-41D6-9A9D-4858A7B6FED6}" destId="{C8297303-0C4B-4F8E-A175-EA8C9CFCD4A6}" srcOrd="0" destOrd="0" presId="urn:microsoft.com/office/officeart/2005/8/layout/radial2"/>
    <dgm:cxn modelId="{813D7775-E91D-4D20-B401-4519CD717312}" type="presOf" srcId="{48DA8D33-61AD-4C29-8A5E-3A90EF88430D}" destId="{8B05AE7F-80CC-4DE9-B7FA-C0E7A138077D}" srcOrd="0" destOrd="0" presId="urn:microsoft.com/office/officeart/2005/8/layout/radial2"/>
    <dgm:cxn modelId="{470DCEF6-4565-43C3-80DF-BAED668356DB}" type="presParOf" srcId="{66138726-DE40-4E5E-8862-58B60FE2F32C}" destId="{7BAF4461-2893-4588-B3DD-639219B708FA}" srcOrd="0" destOrd="0" presId="urn:microsoft.com/office/officeart/2005/8/layout/radial2"/>
    <dgm:cxn modelId="{8B00AD15-BC99-401C-9979-609D34C30298}" type="presParOf" srcId="{7BAF4461-2893-4588-B3DD-639219B708FA}" destId="{7A1134FF-B630-4688-8CC8-265D886E727B}" srcOrd="0" destOrd="0" presId="urn:microsoft.com/office/officeart/2005/8/layout/radial2"/>
    <dgm:cxn modelId="{13FC5F76-E98A-46CD-87DC-53FC623A348B}" type="presParOf" srcId="{7A1134FF-B630-4688-8CC8-265D886E727B}" destId="{D0F31864-E89A-49FB-9F6E-A7030F86598A}" srcOrd="0" destOrd="0" presId="urn:microsoft.com/office/officeart/2005/8/layout/radial2"/>
    <dgm:cxn modelId="{6C7A17A5-F814-4396-9707-B0864E686950}" type="presParOf" srcId="{7A1134FF-B630-4688-8CC8-265D886E727B}" destId="{9566333A-546C-4AEC-9818-2A918341F1B5}" srcOrd="1" destOrd="0" presId="urn:microsoft.com/office/officeart/2005/8/layout/radial2"/>
    <dgm:cxn modelId="{F4D44A47-FD89-4BB9-9D45-A5633D7350C5}" type="presParOf" srcId="{7BAF4461-2893-4588-B3DD-639219B708FA}" destId="{F04EF16A-B0CE-4585-914A-97DB9CA0F3A0}" srcOrd="1" destOrd="0" presId="urn:microsoft.com/office/officeart/2005/8/layout/radial2"/>
    <dgm:cxn modelId="{0EFE87DB-1D20-4622-B4A4-63EB11C631B4}" type="presParOf" srcId="{7BAF4461-2893-4588-B3DD-639219B708FA}" destId="{9986AEEB-A19D-4AA2-BBDE-41F9604D4344}" srcOrd="2" destOrd="0" presId="urn:microsoft.com/office/officeart/2005/8/layout/radial2"/>
    <dgm:cxn modelId="{E6B97FF7-76F8-4D26-AFB2-BCFA24B5EBF2}" type="presParOf" srcId="{9986AEEB-A19D-4AA2-BBDE-41F9604D4344}" destId="{5982ABB7-5E96-46C4-BFB8-9A1F1785666A}" srcOrd="0" destOrd="0" presId="urn:microsoft.com/office/officeart/2005/8/layout/radial2"/>
    <dgm:cxn modelId="{C2F7A965-0AF7-4E4F-A870-9616D8E0AD57}" type="presParOf" srcId="{9986AEEB-A19D-4AA2-BBDE-41F9604D4344}" destId="{C5E478D6-6A47-4BFC-AE78-69743682CB1F}" srcOrd="1" destOrd="0" presId="urn:microsoft.com/office/officeart/2005/8/layout/radial2"/>
    <dgm:cxn modelId="{94BA1F92-BF3B-4527-B4C3-932DE6084ADA}" type="presParOf" srcId="{7BAF4461-2893-4588-B3DD-639219B708FA}" destId="{9566C249-ADFB-42E8-ACFC-3F6003997E39}" srcOrd="3" destOrd="0" presId="urn:microsoft.com/office/officeart/2005/8/layout/radial2"/>
    <dgm:cxn modelId="{0ECD37F0-155D-4E42-908E-270B14E9FD9E}" type="presParOf" srcId="{7BAF4461-2893-4588-B3DD-639219B708FA}" destId="{FB509FEA-4A41-4857-AD2A-CB4B2E219B8A}" srcOrd="4" destOrd="0" presId="urn:microsoft.com/office/officeart/2005/8/layout/radial2"/>
    <dgm:cxn modelId="{2EAAE496-4833-4991-A437-541CE596FAE9}" type="presParOf" srcId="{FB509FEA-4A41-4857-AD2A-CB4B2E219B8A}" destId="{84DD00F9-9249-4712-B5CB-2E43BAFECEBC}" srcOrd="0" destOrd="0" presId="urn:microsoft.com/office/officeart/2005/8/layout/radial2"/>
    <dgm:cxn modelId="{DEC37B20-2A78-48F3-9BF5-A7737566116C}" type="presParOf" srcId="{FB509FEA-4A41-4857-AD2A-CB4B2E219B8A}" destId="{DC906879-6489-4915-95DC-919F95E4EA26}" srcOrd="1" destOrd="0" presId="urn:microsoft.com/office/officeart/2005/8/layout/radial2"/>
    <dgm:cxn modelId="{E70A8633-ACFA-4777-8E58-374719BEAD1B}" type="presParOf" srcId="{7BAF4461-2893-4588-B3DD-639219B708FA}" destId="{72B86191-D874-4A25-81D4-284553A39438}" srcOrd="5" destOrd="0" presId="urn:microsoft.com/office/officeart/2005/8/layout/radial2"/>
    <dgm:cxn modelId="{1B5D4F2B-A7EB-4355-BCC8-BF93C4FAB217}" type="presParOf" srcId="{7BAF4461-2893-4588-B3DD-639219B708FA}" destId="{401BAFF9-6908-42BE-8EDC-DC4C91FE1126}" srcOrd="6" destOrd="0" presId="urn:microsoft.com/office/officeart/2005/8/layout/radial2"/>
    <dgm:cxn modelId="{30CB1504-56FF-452E-ADB7-4DD24CFAA721}" type="presParOf" srcId="{401BAFF9-6908-42BE-8EDC-DC4C91FE1126}" destId="{F75C81D3-96E3-44F0-8AF9-745E8DA5E2CD}" srcOrd="0" destOrd="0" presId="urn:microsoft.com/office/officeart/2005/8/layout/radial2"/>
    <dgm:cxn modelId="{1A7C5D84-4C99-4016-931A-C255D3666496}" type="presParOf" srcId="{401BAFF9-6908-42BE-8EDC-DC4C91FE1126}" destId="{24E21358-DA88-40D6-8553-0E15E286A120}" srcOrd="1" destOrd="0" presId="urn:microsoft.com/office/officeart/2005/8/layout/radial2"/>
    <dgm:cxn modelId="{8123CBE5-C543-49F8-B792-A764306D4EFA}" type="presParOf" srcId="{7BAF4461-2893-4588-B3DD-639219B708FA}" destId="{4EC112C5-31A7-4E32-A1C7-EB60B5E4F6E3}" srcOrd="7" destOrd="0" presId="urn:microsoft.com/office/officeart/2005/8/layout/radial2"/>
    <dgm:cxn modelId="{77481846-99E9-4B04-8651-8C89F1A3F339}" type="presParOf" srcId="{7BAF4461-2893-4588-B3DD-639219B708FA}" destId="{758F3875-6794-4736-863E-58ED2F1A7E96}" srcOrd="8" destOrd="0" presId="urn:microsoft.com/office/officeart/2005/8/layout/radial2"/>
    <dgm:cxn modelId="{5AF64F05-AE1C-46D7-ACC7-CBB5DC7B6CBC}" type="presParOf" srcId="{758F3875-6794-4736-863E-58ED2F1A7E96}" destId="{C8297303-0C4B-4F8E-A175-EA8C9CFCD4A6}" srcOrd="0" destOrd="0" presId="urn:microsoft.com/office/officeart/2005/8/layout/radial2"/>
    <dgm:cxn modelId="{E96031D9-7B03-46FC-BE19-4DFB86590016}" type="presParOf" srcId="{758F3875-6794-4736-863E-58ED2F1A7E96}" destId="{8B05AE7F-80CC-4DE9-B7FA-C0E7A138077D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EC112C5-31A7-4E32-A1C7-EB60B5E4F6E3}">
      <dsp:nvSpPr>
        <dsp:cNvPr id="0" name=""/>
        <dsp:cNvSpPr/>
      </dsp:nvSpPr>
      <dsp:spPr>
        <a:xfrm rot="3682505">
          <a:off x="1580953" y="3603404"/>
          <a:ext cx="951075" cy="57919"/>
        </a:xfrm>
        <a:custGeom>
          <a:avLst/>
          <a:gdLst/>
          <a:ahLst/>
          <a:cxnLst/>
          <a:rect l="0" t="0" r="0" b="0"/>
          <a:pathLst>
            <a:path>
              <a:moveTo>
                <a:pt x="0" y="28959"/>
              </a:moveTo>
              <a:lnTo>
                <a:pt x="951075" y="28959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2B86191-D874-4A25-81D4-284553A39438}">
      <dsp:nvSpPr>
        <dsp:cNvPr id="0" name=""/>
        <dsp:cNvSpPr/>
      </dsp:nvSpPr>
      <dsp:spPr>
        <a:xfrm rot="1312316">
          <a:off x="2103502" y="2918219"/>
          <a:ext cx="679932" cy="57919"/>
        </a:xfrm>
        <a:custGeom>
          <a:avLst/>
          <a:gdLst/>
          <a:ahLst/>
          <a:cxnLst/>
          <a:rect l="0" t="0" r="0" b="0"/>
          <a:pathLst>
            <a:path>
              <a:moveTo>
                <a:pt x="0" y="28959"/>
              </a:moveTo>
              <a:lnTo>
                <a:pt x="679932" y="28959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566C249-ADFB-42E8-ACFC-3F6003997E39}">
      <dsp:nvSpPr>
        <dsp:cNvPr id="0" name=""/>
        <dsp:cNvSpPr/>
      </dsp:nvSpPr>
      <dsp:spPr>
        <a:xfrm rot="20287684">
          <a:off x="2103502" y="2135891"/>
          <a:ext cx="679932" cy="57919"/>
        </a:xfrm>
        <a:custGeom>
          <a:avLst/>
          <a:gdLst/>
          <a:ahLst/>
          <a:cxnLst/>
          <a:rect l="0" t="0" r="0" b="0"/>
          <a:pathLst>
            <a:path>
              <a:moveTo>
                <a:pt x="0" y="28959"/>
              </a:moveTo>
              <a:lnTo>
                <a:pt x="679932" y="28959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04EF16A-B0CE-4585-914A-97DB9CA0F3A0}">
      <dsp:nvSpPr>
        <dsp:cNvPr id="0" name=""/>
        <dsp:cNvSpPr/>
      </dsp:nvSpPr>
      <dsp:spPr>
        <a:xfrm rot="17917495">
          <a:off x="1580953" y="1450706"/>
          <a:ext cx="951075" cy="57919"/>
        </a:xfrm>
        <a:custGeom>
          <a:avLst/>
          <a:gdLst/>
          <a:ahLst/>
          <a:cxnLst/>
          <a:rect l="0" t="0" r="0" b="0"/>
          <a:pathLst>
            <a:path>
              <a:moveTo>
                <a:pt x="0" y="28959"/>
              </a:moveTo>
              <a:lnTo>
                <a:pt x="951075" y="28959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566333A-546C-4AEC-9818-2A918341F1B5}">
      <dsp:nvSpPr>
        <dsp:cNvPr id="0" name=""/>
        <dsp:cNvSpPr/>
      </dsp:nvSpPr>
      <dsp:spPr>
        <a:xfrm>
          <a:off x="238987" y="982395"/>
          <a:ext cx="2546932" cy="3199502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982ABB7-5E96-46C4-BFB8-9A1F1785666A}">
      <dsp:nvSpPr>
        <dsp:cNvPr id="0" name=""/>
        <dsp:cNvSpPr/>
      </dsp:nvSpPr>
      <dsp:spPr>
        <a:xfrm>
          <a:off x="1990088" y="1682"/>
          <a:ext cx="1129601" cy="112960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2133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4800" kern="1200" smtClean="0"/>
            <a:t>巡</a:t>
          </a:r>
          <a:endParaRPr lang="zh-TW" sz="4800" kern="1200"/>
        </a:p>
      </dsp:txBody>
      <dsp:txXfrm>
        <a:off x="2155514" y="167108"/>
        <a:ext cx="798749" cy="798749"/>
      </dsp:txXfrm>
    </dsp:sp>
    <dsp:sp modelId="{C5E478D6-6A47-4BFC-AE78-69743682CB1F}">
      <dsp:nvSpPr>
        <dsp:cNvPr id="0" name=""/>
        <dsp:cNvSpPr/>
      </dsp:nvSpPr>
      <dsp:spPr>
        <a:xfrm>
          <a:off x="3232650" y="1682"/>
          <a:ext cx="1694402" cy="112960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6446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700" kern="1200" dirty="0" smtClean="0"/>
            <a:t>巡檢容器</a:t>
          </a:r>
          <a:endParaRPr lang="zh-TW" sz="3700" kern="1200" dirty="0"/>
        </a:p>
      </dsp:txBody>
      <dsp:txXfrm>
        <a:off x="3232650" y="1682"/>
        <a:ext cx="1694402" cy="1129601"/>
      </dsp:txXfrm>
    </dsp:sp>
    <dsp:sp modelId="{84DD00F9-9249-4712-B5CB-2E43BAFECEBC}">
      <dsp:nvSpPr>
        <dsp:cNvPr id="0" name=""/>
        <dsp:cNvSpPr/>
      </dsp:nvSpPr>
      <dsp:spPr>
        <a:xfrm>
          <a:off x="2718308" y="1262995"/>
          <a:ext cx="1129601" cy="112960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2133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4800" kern="1200" smtClean="0"/>
            <a:t>倒</a:t>
          </a:r>
          <a:endParaRPr lang="zh-TW" sz="4800" kern="1200"/>
        </a:p>
      </dsp:txBody>
      <dsp:txXfrm>
        <a:off x="2883734" y="1428421"/>
        <a:ext cx="798749" cy="798749"/>
      </dsp:txXfrm>
    </dsp:sp>
    <dsp:sp modelId="{DC906879-6489-4915-95DC-919F95E4EA26}">
      <dsp:nvSpPr>
        <dsp:cNvPr id="0" name=""/>
        <dsp:cNvSpPr/>
      </dsp:nvSpPr>
      <dsp:spPr>
        <a:xfrm>
          <a:off x="3960870" y="1262995"/>
          <a:ext cx="1694402" cy="112960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6446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700" kern="1200" dirty="0" smtClean="0"/>
            <a:t>倒掉積水</a:t>
          </a:r>
          <a:endParaRPr lang="zh-TW" sz="3700" kern="1200" dirty="0"/>
        </a:p>
      </dsp:txBody>
      <dsp:txXfrm>
        <a:off x="3960870" y="1262995"/>
        <a:ext cx="1694402" cy="1129601"/>
      </dsp:txXfrm>
    </dsp:sp>
    <dsp:sp modelId="{F75C81D3-96E3-44F0-8AF9-745E8DA5E2CD}">
      <dsp:nvSpPr>
        <dsp:cNvPr id="0" name=""/>
        <dsp:cNvSpPr/>
      </dsp:nvSpPr>
      <dsp:spPr>
        <a:xfrm>
          <a:off x="2718308" y="2719433"/>
          <a:ext cx="1129601" cy="112960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2133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4800" kern="1200" smtClean="0"/>
            <a:t>清</a:t>
          </a:r>
          <a:endParaRPr lang="zh-TW" sz="4800" kern="1200"/>
        </a:p>
      </dsp:txBody>
      <dsp:txXfrm>
        <a:off x="2883734" y="2884859"/>
        <a:ext cx="798749" cy="798749"/>
      </dsp:txXfrm>
    </dsp:sp>
    <dsp:sp modelId="{24E21358-DA88-40D6-8553-0E15E286A120}">
      <dsp:nvSpPr>
        <dsp:cNvPr id="0" name=""/>
        <dsp:cNvSpPr/>
      </dsp:nvSpPr>
      <dsp:spPr>
        <a:xfrm>
          <a:off x="3960870" y="2719433"/>
          <a:ext cx="1694402" cy="112960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6446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700" kern="1200" dirty="0" smtClean="0"/>
            <a:t>清潔容器</a:t>
          </a:r>
          <a:endParaRPr lang="zh-TW" sz="3700" kern="1200" dirty="0"/>
        </a:p>
      </dsp:txBody>
      <dsp:txXfrm>
        <a:off x="3960870" y="2719433"/>
        <a:ext cx="1694402" cy="1129601"/>
      </dsp:txXfrm>
    </dsp:sp>
    <dsp:sp modelId="{C8297303-0C4B-4F8E-A175-EA8C9CFCD4A6}">
      <dsp:nvSpPr>
        <dsp:cNvPr id="0" name=""/>
        <dsp:cNvSpPr/>
      </dsp:nvSpPr>
      <dsp:spPr>
        <a:xfrm>
          <a:off x="1990088" y="3980746"/>
          <a:ext cx="1129601" cy="112960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2133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4800" kern="1200" smtClean="0"/>
            <a:t>刷</a:t>
          </a:r>
          <a:endParaRPr lang="zh-TW" sz="4800" kern="1200"/>
        </a:p>
      </dsp:txBody>
      <dsp:txXfrm>
        <a:off x="2155514" y="4146172"/>
        <a:ext cx="798749" cy="798749"/>
      </dsp:txXfrm>
    </dsp:sp>
    <dsp:sp modelId="{8B05AE7F-80CC-4DE9-B7FA-C0E7A138077D}">
      <dsp:nvSpPr>
        <dsp:cNvPr id="0" name=""/>
        <dsp:cNvSpPr/>
      </dsp:nvSpPr>
      <dsp:spPr>
        <a:xfrm>
          <a:off x="3232650" y="3980746"/>
          <a:ext cx="1694402" cy="112960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6446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700" kern="1200" dirty="0" smtClean="0"/>
            <a:t>刷除蟲卵</a:t>
          </a:r>
          <a:endParaRPr lang="zh-TW" sz="3700" kern="1200" dirty="0"/>
        </a:p>
      </dsp:txBody>
      <dsp:txXfrm>
        <a:off x="3232650" y="3980746"/>
        <a:ext cx="1694402" cy="112960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454826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232805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283133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084592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773379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93810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481912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815128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404103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790663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405533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631484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microsoft.com/office/2007/relationships/hdphoto" Target="../media/hdphoto2.wdp"/><Relationship Id="rId5" Type="http://schemas.openxmlformats.org/officeDocument/2006/relationships/image" Target="../media/image4.png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cdc.gov.tw/" TargetMode="External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1214319" y="643468"/>
            <a:ext cx="6495992" cy="1343377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Inflate">
              <a:avLst/>
            </a:prstTxWarp>
            <a:spAutoFit/>
          </a:bodyPr>
          <a:lstStyle/>
          <a:p>
            <a:pPr algn="ctr"/>
            <a:r>
              <a:rPr lang="zh-TW" altLang="en-US" sz="5400" b="1" cap="none" spc="0" dirty="0" smtClean="0">
                <a:ln w="28575">
                  <a:solidFill>
                    <a:schemeClr val="bg1"/>
                  </a:solidFill>
                  <a:prstDash val="solid"/>
                </a:ln>
                <a:solidFill>
                  <a:srgbClr val="FF66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華康海報體 Std W12" panose="040B0C00000000000000" pitchFamily="82" charset="-120"/>
                <a:ea typeface="華康海報體 Std W12" panose="040B0C00000000000000" pitchFamily="82" charset="-120"/>
              </a:rPr>
              <a:t>防治登革熱</a:t>
            </a:r>
            <a:endParaRPr lang="zh-TW" altLang="en-US" sz="5400" b="1" cap="none" spc="0" dirty="0">
              <a:ln w="28575">
                <a:solidFill>
                  <a:schemeClr val="bg1"/>
                </a:solidFill>
                <a:prstDash val="solid"/>
              </a:ln>
              <a:solidFill>
                <a:srgbClr val="FF660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華康海報體 Std W12" panose="040B0C00000000000000" pitchFamily="82" charset="-120"/>
              <a:ea typeface="華康海報體 Std W12" panose="040B0C00000000000000" pitchFamily="82" charset="-120"/>
            </a:endParaRPr>
          </a:p>
        </p:txBody>
      </p:sp>
      <p:sp>
        <p:nvSpPr>
          <p:cNvPr id="11" name="文字方塊 10"/>
          <p:cNvSpPr txBox="1"/>
          <p:nvPr/>
        </p:nvSpPr>
        <p:spPr>
          <a:xfrm>
            <a:off x="2809667" y="2178757"/>
            <a:ext cx="33052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32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滅蚊大作戰</a:t>
            </a:r>
            <a:endParaRPr lang="zh-TW" altLang="en-US" sz="3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97193" y="2418989"/>
            <a:ext cx="4465738" cy="5260510"/>
          </a:xfrm>
          <a:prstGeom prst="rect">
            <a:avLst/>
          </a:prstGeom>
        </p:spPr>
      </p:pic>
      <p:sp>
        <p:nvSpPr>
          <p:cNvPr id="7" name="禁止標誌 6"/>
          <p:cNvSpPr/>
          <p:nvPr/>
        </p:nvSpPr>
        <p:spPr>
          <a:xfrm flipH="1" flipV="1">
            <a:off x="7450281" y="6764463"/>
            <a:ext cx="260029" cy="915036"/>
          </a:xfrm>
          <a:prstGeom prst="noSmoking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pic>
        <p:nvPicPr>
          <p:cNvPr id="6" name="圖片 5"/>
          <p:cNvPicPr>
            <a:picLocks noChangeAspect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0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6199736" y="6604000"/>
            <a:ext cx="422211" cy="497352"/>
          </a:xfrm>
          <a:prstGeom prst="rect">
            <a:avLst/>
          </a:prstGeom>
        </p:spPr>
      </p:pic>
      <p:pic>
        <p:nvPicPr>
          <p:cNvPr id="8" name="圖片 7"/>
          <p:cNvPicPr>
            <a:picLocks noChangeAspect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0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6090421" y="6267111"/>
            <a:ext cx="422211" cy="497352"/>
          </a:xfrm>
          <a:prstGeom prst="rect">
            <a:avLst/>
          </a:prstGeom>
        </p:spPr>
      </p:pic>
      <p:pic>
        <p:nvPicPr>
          <p:cNvPr id="9" name="圖片 8"/>
          <p:cNvPicPr>
            <a:picLocks noChangeAspect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0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5692752" y="5848011"/>
            <a:ext cx="422211" cy="497352"/>
          </a:xfrm>
          <a:prstGeom prst="rect">
            <a:avLst/>
          </a:prstGeom>
        </p:spPr>
      </p:pic>
      <p:pic>
        <p:nvPicPr>
          <p:cNvPr id="10" name="圖片 9"/>
          <p:cNvPicPr>
            <a:picLocks noChangeAspect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0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5006952" y="5555911"/>
            <a:ext cx="422211" cy="497352"/>
          </a:xfrm>
          <a:prstGeom prst="rect">
            <a:avLst/>
          </a:prstGeom>
        </p:spPr>
      </p:pic>
      <p:pic>
        <p:nvPicPr>
          <p:cNvPr id="12" name="圖片 11"/>
          <p:cNvPicPr>
            <a:picLocks noChangeAspect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0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4040104" y="5049244"/>
            <a:ext cx="422211" cy="4973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87782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022405" y="2675463"/>
            <a:ext cx="7116881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病媒蚊會傳播病毒與細菌，人類一旦被叮咬，就很有可能感染嚴重的急性傳染病</a:t>
            </a:r>
            <a:r>
              <a:rPr lang="en-US" altLang="zh-TW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-</a:t>
            </a:r>
            <a:r>
              <a:rPr lang="zh-TW" altLang="en-US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登革熱！要防治登革熱，讓我們從杜絕孳生源、消滅病媒蚊開始吧</a:t>
            </a:r>
            <a:r>
              <a:rPr lang="zh-TW" altLang="en-US" sz="30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！</a:t>
            </a:r>
            <a:endParaRPr lang="zh-TW" altLang="en-US" sz="3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文字方塊 2"/>
          <p:cNvSpPr txBox="1"/>
          <p:nvPr/>
        </p:nvSpPr>
        <p:spPr>
          <a:xfrm>
            <a:off x="1515912" y="1422401"/>
            <a:ext cx="61298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5400" b="1" dirty="0" smtClean="0">
                <a:solidFill>
                  <a:srgbClr val="FF006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消滅病媒蚊</a:t>
            </a:r>
            <a:endParaRPr lang="zh-TW" altLang="en-US" sz="5400" b="1" dirty="0">
              <a:solidFill>
                <a:srgbClr val="FF0066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975803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515912" y="417689"/>
            <a:ext cx="61298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5400" b="1" dirty="0" smtClean="0">
                <a:solidFill>
                  <a:srgbClr val="FF006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杜絕孳生源四訣竅</a:t>
            </a:r>
            <a:endParaRPr lang="zh-TW" altLang="en-US" sz="5400" b="1" dirty="0">
              <a:solidFill>
                <a:srgbClr val="FF0066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aphicFrame>
        <p:nvGraphicFramePr>
          <p:cNvPr id="5" name="資料庫圖表 4"/>
          <p:cNvGraphicFramePr/>
          <p:nvPr>
            <p:extLst>
              <p:ext uri="{D42A27DB-BD31-4B8C-83A1-F6EECF244321}">
                <p14:modId xmlns:p14="http://schemas.microsoft.com/office/powerpoint/2010/main" val="3849450660"/>
              </p:ext>
            </p:extLst>
          </p:nvPr>
        </p:nvGraphicFramePr>
        <p:xfrm>
          <a:off x="1794933" y="1341019"/>
          <a:ext cx="5850846" cy="511203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向右箭號 2"/>
          <p:cNvSpPr/>
          <p:nvPr/>
        </p:nvSpPr>
        <p:spPr>
          <a:xfrm>
            <a:off x="99233" y="5041900"/>
            <a:ext cx="3391400" cy="1663700"/>
          </a:xfrm>
          <a:prstGeom prst="rightArrow">
            <a:avLst>
              <a:gd name="adj1" fmla="val 50000"/>
              <a:gd name="adj2" fmla="val 55896"/>
            </a:avLst>
          </a:prstGeom>
          <a:solidFill>
            <a:srgbClr val="FF0000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衛</a:t>
            </a:r>
            <a:r>
              <a:rPr lang="zh-TW" altLang="en-US" dirty="0"/>
              <a:t>福部疾管</a:t>
            </a:r>
            <a:r>
              <a:rPr lang="zh-TW" altLang="en-US" dirty="0" smtClean="0"/>
              <a:t>署</a:t>
            </a:r>
            <a:r>
              <a:rPr lang="en-US" altLang="zh-TW" smtClean="0">
                <a:hlinkClick r:id="rId8"/>
              </a:rPr>
              <a:t>https://www.cdc.gov.tw/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31125322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641</TotalTime>
  <Words>82</Words>
  <Application>Microsoft Office PowerPoint</Application>
  <PresentationFormat>如螢幕大小 (4:3)</PresentationFormat>
  <Paragraphs>14</Paragraphs>
  <Slides>3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3</vt:i4>
      </vt:variant>
    </vt:vector>
  </HeadingPairs>
  <TitlesOfParts>
    <vt:vector size="10" baseType="lpstr">
      <vt:lpstr>華康海報體 Std W12</vt:lpstr>
      <vt:lpstr>微軟正黑體</vt:lpstr>
      <vt:lpstr>新細明體</vt:lpstr>
      <vt:lpstr>Arial</vt:lpstr>
      <vt:lpstr>Calibri</vt:lpstr>
      <vt:lpstr>Calibri Light</vt:lpstr>
      <vt:lpstr>Office 佈景主題</vt:lpstr>
      <vt:lpstr>PowerPoint 簡報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win8 rock</dc:creator>
  <cp:lastModifiedBy>Windows 使用者</cp:lastModifiedBy>
  <cp:revision>39</cp:revision>
  <dcterms:created xsi:type="dcterms:W3CDTF">2017-11-07T04:44:24Z</dcterms:created>
  <dcterms:modified xsi:type="dcterms:W3CDTF">2019-10-15T02:58:33Z</dcterms:modified>
</cp:coreProperties>
</file>