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9900"/>
    <a:srgbClr val="FF33CC"/>
    <a:srgbClr val="9999FF"/>
    <a:srgbClr val="FF6600"/>
    <a:srgbClr val="3399FF"/>
    <a:srgbClr val="FF6699"/>
    <a:srgbClr val="FF99CC"/>
    <a:srgbClr val="FF99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7A3B99-AEDA-44A3-9CFA-2500898FFB14}" type="doc">
      <dgm:prSet loTypeId="urn:microsoft.com/office/officeart/2005/8/layout/radial2" loCatId="relationship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zh-TW" altLang="en-US"/>
        </a:p>
      </dgm:t>
    </dgm:pt>
    <dgm:pt modelId="{917511AB-BF37-4B29-A417-76809624CFA9}">
      <dgm:prSet/>
      <dgm:spPr>
        <a:solidFill>
          <a:srgbClr val="FF6600"/>
        </a:solidFill>
      </dgm:spPr>
      <dgm:t>
        <a:bodyPr/>
        <a:lstStyle/>
        <a:p>
          <a:pPr rtl="0"/>
          <a:r>
            <a:rPr lang="zh-TW" dirty="0" smtClean="0"/>
            <a:t>巡</a:t>
          </a:r>
          <a:endParaRPr lang="zh-TW" dirty="0"/>
        </a:p>
      </dgm:t>
    </dgm:pt>
    <dgm:pt modelId="{4DB2BDA4-7ED0-497A-ADD0-79F2FCCA1223}" type="parTrans" cxnId="{AB927ECE-F186-4338-B7B0-031D99CEF7A9}">
      <dgm:prSet/>
      <dgm:spPr/>
      <dgm:t>
        <a:bodyPr/>
        <a:lstStyle/>
        <a:p>
          <a:endParaRPr lang="zh-TW" altLang="en-US"/>
        </a:p>
      </dgm:t>
    </dgm:pt>
    <dgm:pt modelId="{29DD2E0C-B0CD-46C6-B65A-3440D2EF99B9}" type="sibTrans" cxnId="{AB927ECE-F186-4338-B7B0-031D99CEF7A9}">
      <dgm:prSet/>
      <dgm:spPr/>
      <dgm:t>
        <a:bodyPr/>
        <a:lstStyle/>
        <a:p>
          <a:endParaRPr lang="zh-TW" altLang="en-US"/>
        </a:p>
      </dgm:t>
    </dgm:pt>
    <dgm:pt modelId="{F58DE281-D96C-4F5A-812A-AF3EEEE77A10}">
      <dgm:prSet/>
      <dgm:spPr/>
      <dgm:t>
        <a:bodyPr/>
        <a:lstStyle/>
        <a:p>
          <a:pPr rtl="0"/>
          <a:r>
            <a:rPr lang="zh-TW" dirty="0" smtClean="0"/>
            <a:t>巡檢容器</a:t>
          </a:r>
          <a:endParaRPr lang="zh-TW" dirty="0"/>
        </a:p>
      </dgm:t>
    </dgm:pt>
    <dgm:pt modelId="{F396D1C2-B798-4D63-95CC-492AC31B76BD}" type="parTrans" cxnId="{7CA5CA9B-CB3A-4B9A-B2FD-4CED46AAC41C}">
      <dgm:prSet/>
      <dgm:spPr/>
      <dgm:t>
        <a:bodyPr/>
        <a:lstStyle/>
        <a:p>
          <a:endParaRPr lang="zh-TW" altLang="en-US"/>
        </a:p>
      </dgm:t>
    </dgm:pt>
    <dgm:pt modelId="{5919437C-725B-4909-8A36-C539B7188AAC}" type="sibTrans" cxnId="{7CA5CA9B-CB3A-4B9A-B2FD-4CED46AAC41C}">
      <dgm:prSet/>
      <dgm:spPr/>
      <dgm:t>
        <a:bodyPr/>
        <a:lstStyle/>
        <a:p>
          <a:endParaRPr lang="zh-TW" altLang="en-US"/>
        </a:p>
      </dgm:t>
    </dgm:pt>
    <dgm:pt modelId="{5BD430E5-F236-41E3-A2FE-59A96ED4218A}">
      <dgm:prSet/>
      <dgm:spPr>
        <a:solidFill>
          <a:srgbClr val="9999FF"/>
        </a:solidFill>
      </dgm:spPr>
      <dgm:t>
        <a:bodyPr/>
        <a:lstStyle/>
        <a:p>
          <a:pPr rtl="0"/>
          <a:r>
            <a:rPr lang="zh-TW" dirty="0" smtClean="0"/>
            <a:t>倒</a:t>
          </a:r>
          <a:endParaRPr lang="zh-TW" dirty="0"/>
        </a:p>
      </dgm:t>
    </dgm:pt>
    <dgm:pt modelId="{40FAA1F7-3CF2-459C-859A-7EA4C60C0E30}" type="parTrans" cxnId="{8749CAAF-388D-4909-BE0C-6DFA035D9C23}">
      <dgm:prSet/>
      <dgm:spPr/>
      <dgm:t>
        <a:bodyPr/>
        <a:lstStyle/>
        <a:p>
          <a:endParaRPr lang="zh-TW" altLang="en-US"/>
        </a:p>
      </dgm:t>
    </dgm:pt>
    <dgm:pt modelId="{FBA85F16-6CCB-48AD-AD01-54362F9485CB}" type="sibTrans" cxnId="{8749CAAF-388D-4909-BE0C-6DFA035D9C23}">
      <dgm:prSet/>
      <dgm:spPr/>
      <dgm:t>
        <a:bodyPr/>
        <a:lstStyle/>
        <a:p>
          <a:endParaRPr lang="zh-TW" altLang="en-US"/>
        </a:p>
      </dgm:t>
    </dgm:pt>
    <dgm:pt modelId="{7694BEFF-CF17-4B38-902A-02D7D83AF41B}">
      <dgm:prSet/>
      <dgm:spPr/>
      <dgm:t>
        <a:bodyPr/>
        <a:lstStyle/>
        <a:p>
          <a:pPr rtl="0"/>
          <a:r>
            <a:rPr lang="zh-TW" dirty="0" smtClean="0"/>
            <a:t>倒掉積水</a:t>
          </a:r>
          <a:endParaRPr lang="zh-TW" dirty="0"/>
        </a:p>
      </dgm:t>
    </dgm:pt>
    <dgm:pt modelId="{8347300E-D000-4CA9-BD96-9C4B6ED055AB}" type="parTrans" cxnId="{CC15CD4B-F203-4477-852F-38F0CB1026A8}">
      <dgm:prSet/>
      <dgm:spPr/>
      <dgm:t>
        <a:bodyPr/>
        <a:lstStyle/>
        <a:p>
          <a:endParaRPr lang="zh-TW" altLang="en-US"/>
        </a:p>
      </dgm:t>
    </dgm:pt>
    <dgm:pt modelId="{A2157DEA-05A1-48D9-AEB8-23B0B8F0C159}" type="sibTrans" cxnId="{CC15CD4B-F203-4477-852F-38F0CB1026A8}">
      <dgm:prSet/>
      <dgm:spPr/>
      <dgm:t>
        <a:bodyPr/>
        <a:lstStyle/>
        <a:p>
          <a:endParaRPr lang="zh-TW" altLang="en-US"/>
        </a:p>
      </dgm:t>
    </dgm:pt>
    <dgm:pt modelId="{28B4CC69-D780-4635-B394-07461DC288AF}">
      <dgm:prSet/>
      <dgm:spPr>
        <a:solidFill>
          <a:srgbClr val="FF33CC"/>
        </a:solidFill>
      </dgm:spPr>
      <dgm:t>
        <a:bodyPr/>
        <a:lstStyle/>
        <a:p>
          <a:pPr rtl="0"/>
          <a:r>
            <a:rPr lang="zh-TW" dirty="0" smtClean="0"/>
            <a:t>清</a:t>
          </a:r>
          <a:endParaRPr lang="zh-TW" dirty="0"/>
        </a:p>
      </dgm:t>
    </dgm:pt>
    <dgm:pt modelId="{F665790E-0D18-40DE-9B4C-BBC9EFD142AD}" type="parTrans" cxnId="{71759A95-A2CF-4123-B3F8-937D6607C95F}">
      <dgm:prSet/>
      <dgm:spPr/>
      <dgm:t>
        <a:bodyPr/>
        <a:lstStyle/>
        <a:p>
          <a:endParaRPr lang="zh-TW" altLang="en-US"/>
        </a:p>
      </dgm:t>
    </dgm:pt>
    <dgm:pt modelId="{E1D23AF6-52DB-4290-96D6-2EB61397EA7E}" type="sibTrans" cxnId="{71759A95-A2CF-4123-B3F8-937D6607C95F}">
      <dgm:prSet/>
      <dgm:spPr/>
      <dgm:t>
        <a:bodyPr/>
        <a:lstStyle/>
        <a:p>
          <a:endParaRPr lang="zh-TW" altLang="en-US"/>
        </a:p>
      </dgm:t>
    </dgm:pt>
    <dgm:pt modelId="{165E78D7-D21D-48CC-AB9F-DA10C12B8D3E}">
      <dgm:prSet/>
      <dgm:spPr/>
      <dgm:t>
        <a:bodyPr/>
        <a:lstStyle/>
        <a:p>
          <a:pPr rtl="0"/>
          <a:r>
            <a:rPr lang="zh-TW" dirty="0" smtClean="0"/>
            <a:t>清潔容器</a:t>
          </a:r>
          <a:endParaRPr lang="zh-TW" dirty="0"/>
        </a:p>
      </dgm:t>
    </dgm:pt>
    <dgm:pt modelId="{3AE053E5-A020-4EF5-B70F-3E4703EF9F4A}" type="parTrans" cxnId="{2FD471A5-4B32-4F43-BD78-A215FB4A52F4}">
      <dgm:prSet/>
      <dgm:spPr/>
      <dgm:t>
        <a:bodyPr/>
        <a:lstStyle/>
        <a:p>
          <a:endParaRPr lang="zh-TW" altLang="en-US"/>
        </a:p>
      </dgm:t>
    </dgm:pt>
    <dgm:pt modelId="{20D3A646-DC06-4A12-9710-6D7F51635D52}" type="sibTrans" cxnId="{2FD471A5-4B32-4F43-BD78-A215FB4A52F4}">
      <dgm:prSet/>
      <dgm:spPr/>
      <dgm:t>
        <a:bodyPr/>
        <a:lstStyle/>
        <a:p>
          <a:endParaRPr lang="zh-TW" altLang="en-US"/>
        </a:p>
      </dgm:t>
    </dgm:pt>
    <dgm:pt modelId="{508D8910-765B-4669-BF1B-E51BA49C2231}">
      <dgm:prSet/>
      <dgm:spPr>
        <a:solidFill>
          <a:srgbClr val="FF9900"/>
        </a:solidFill>
      </dgm:spPr>
      <dgm:t>
        <a:bodyPr/>
        <a:lstStyle/>
        <a:p>
          <a:pPr rtl="0"/>
          <a:r>
            <a:rPr lang="zh-TW" dirty="0" smtClean="0"/>
            <a:t>刷</a:t>
          </a:r>
          <a:endParaRPr lang="zh-TW" dirty="0"/>
        </a:p>
      </dgm:t>
    </dgm:pt>
    <dgm:pt modelId="{DD735B90-88DB-4F58-A05A-B1C9105A89FA}" type="parTrans" cxnId="{8C417433-50A7-488D-BB91-575AE24E2494}">
      <dgm:prSet/>
      <dgm:spPr/>
      <dgm:t>
        <a:bodyPr/>
        <a:lstStyle/>
        <a:p>
          <a:endParaRPr lang="zh-TW" altLang="en-US"/>
        </a:p>
      </dgm:t>
    </dgm:pt>
    <dgm:pt modelId="{42A1CE05-E771-4CC6-94DF-1AB00A3EDC7F}" type="sibTrans" cxnId="{8C417433-50A7-488D-BB91-575AE24E2494}">
      <dgm:prSet/>
      <dgm:spPr/>
      <dgm:t>
        <a:bodyPr/>
        <a:lstStyle/>
        <a:p>
          <a:endParaRPr lang="zh-TW" altLang="en-US"/>
        </a:p>
      </dgm:t>
    </dgm:pt>
    <dgm:pt modelId="{86D40AC1-1BCE-49A0-A996-79B63C53D389}">
      <dgm:prSet/>
      <dgm:spPr/>
      <dgm:t>
        <a:bodyPr/>
        <a:lstStyle/>
        <a:p>
          <a:pPr rtl="0"/>
          <a:r>
            <a:rPr lang="zh-TW" dirty="0" smtClean="0"/>
            <a:t>刷除蟲卵</a:t>
          </a:r>
          <a:endParaRPr lang="zh-TW" dirty="0"/>
        </a:p>
      </dgm:t>
    </dgm:pt>
    <dgm:pt modelId="{989D5447-DB1F-4730-AF67-712DA640EA1E}" type="parTrans" cxnId="{C02D8935-1D2E-46AC-86D5-F215EEBB20F8}">
      <dgm:prSet/>
      <dgm:spPr/>
      <dgm:t>
        <a:bodyPr/>
        <a:lstStyle/>
        <a:p>
          <a:endParaRPr lang="zh-TW" altLang="en-US"/>
        </a:p>
      </dgm:t>
    </dgm:pt>
    <dgm:pt modelId="{6B29CCBA-AE24-4535-884F-E0B4F962ED3D}" type="sibTrans" cxnId="{C02D8935-1D2E-46AC-86D5-F215EEBB20F8}">
      <dgm:prSet/>
      <dgm:spPr/>
      <dgm:t>
        <a:bodyPr/>
        <a:lstStyle/>
        <a:p>
          <a:endParaRPr lang="zh-TW" altLang="en-US"/>
        </a:p>
      </dgm:t>
    </dgm:pt>
    <dgm:pt modelId="{E0D36CBC-59BA-464E-A942-B8B5E72E22D4}" type="pres">
      <dgm:prSet presAssocID="{3B7A3B99-AEDA-44A3-9CFA-2500898FFB14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E346318-BB2A-447F-A6ED-F43780B343FA}" type="pres">
      <dgm:prSet presAssocID="{3B7A3B99-AEDA-44A3-9CFA-2500898FFB14}" presName="cycle" presStyleCnt="0"/>
      <dgm:spPr/>
    </dgm:pt>
    <dgm:pt modelId="{954D266D-4ED6-403E-8B6F-73F275F79F12}" type="pres">
      <dgm:prSet presAssocID="{3B7A3B99-AEDA-44A3-9CFA-2500898FFB14}" presName="centerShape" presStyleCnt="0"/>
      <dgm:spPr/>
    </dgm:pt>
    <dgm:pt modelId="{982E0384-1857-46A2-8631-846AFED6811F}" type="pres">
      <dgm:prSet presAssocID="{3B7A3B99-AEDA-44A3-9CFA-2500898FFB14}" presName="connSite" presStyleLbl="node1" presStyleIdx="0" presStyleCnt="5"/>
      <dgm:spPr/>
    </dgm:pt>
    <dgm:pt modelId="{3225F2F4-39DC-4FCF-81C8-4A7C67D7EE15}" type="pres">
      <dgm:prSet presAssocID="{3B7A3B99-AEDA-44A3-9CFA-2500898FFB14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2420C65-74B5-4346-BE25-9D8EFE956658}" type="pres">
      <dgm:prSet presAssocID="{4DB2BDA4-7ED0-497A-ADD0-79F2FCCA1223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05AE5754-BE85-42BD-AAE9-B40A20B8DBCF}" type="pres">
      <dgm:prSet presAssocID="{917511AB-BF37-4B29-A417-76809624CFA9}" presName="node" presStyleCnt="0"/>
      <dgm:spPr/>
    </dgm:pt>
    <dgm:pt modelId="{F2FFAC22-930F-4540-97EE-BA18A1BE1B41}" type="pres">
      <dgm:prSet presAssocID="{917511AB-BF37-4B29-A417-76809624CFA9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EB81A39-16EF-46A0-BBDD-FBF6B2BCE5A2}" type="pres">
      <dgm:prSet presAssocID="{917511AB-BF37-4B29-A417-76809624CFA9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03D5B16-8BE8-494D-B655-91EC27AD17F3}" type="pres">
      <dgm:prSet presAssocID="{40FAA1F7-3CF2-459C-859A-7EA4C60C0E30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41C19A3B-C3AA-4D07-AA47-63F49DF57798}" type="pres">
      <dgm:prSet presAssocID="{5BD430E5-F236-41E3-A2FE-59A96ED4218A}" presName="node" presStyleCnt="0"/>
      <dgm:spPr/>
    </dgm:pt>
    <dgm:pt modelId="{C84AD9A6-7EFC-438A-8D00-89060663D965}" type="pres">
      <dgm:prSet presAssocID="{5BD430E5-F236-41E3-A2FE-59A96ED4218A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77C0A7B-4A14-4586-92DF-2200F54BABD7}" type="pres">
      <dgm:prSet presAssocID="{5BD430E5-F236-41E3-A2FE-59A96ED4218A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3FE8CA9-059C-49A7-B2F3-7D517C6A3CE2}" type="pres">
      <dgm:prSet presAssocID="{F665790E-0D18-40DE-9B4C-BBC9EFD142AD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CADF72CD-A3AC-48D9-9F59-55BF8B3DC59A}" type="pres">
      <dgm:prSet presAssocID="{28B4CC69-D780-4635-B394-07461DC288AF}" presName="node" presStyleCnt="0"/>
      <dgm:spPr/>
    </dgm:pt>
    <dgm:pt modelId="{DFB5A85F-DD69-4F45-95CF-7EBA65CC95B9}" type="pres">
      <dgm:prSet presAssocID="{28B4CC69-D780-4635-B394-07461DC288AF}" presName="parentNode" presStyleLbl="node1" presStyleIdx="3" presStyleCnt="5" custLinFactNeighborX="23722" custLinFactNeighborY="8896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F436C66-B0BC-463C-82C5-344864D36ED1}" type="pres">
      <dgm:prSet presAssocID="{28B4CC69-D780-4635-B394-07461DC288AF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B452671-BAF0-4379-BC52-8AF6B0EF7321}" type="pres">
      <dgm:prSet presAssocID="{DD735B90-88DB-4F58-A05A-B1C9105A89FA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3AF2D1FD-B41B-418B-8CF9-1864BE2570AF}" type="pres">
      <dgm:prSet presAssocID="{508D8910-765B-4669-BF1B-E51BA49C2231}" presName="node" presStyleCnt="0"/>
      <dgm:spPr/>
    </dgm:pt>
    <dgm:pt modelId="{A627FA7E-2775-4085-AB11-6D5C63D6D4CD}" type="pres">
      <dgm:prSet presAssocID="{508D8910-765B-4669-BF1B-E51BA49C2231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26B0E3A-717A-4C61-85A5-1F09126EA2A5}" type="pres">
      <dgm:prSet presAssocID="{508D8910-765B-4669-BF1B-E51BA49C2231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D4D5B15-A04F-4072-8A2D-83ADE40AE1A8}" type="presOf" srcId="{86D40AC1-1BCE-49A0-A996-79B63C53D389}" destId="{726B0E3A-717A-4C61-85A5-1F09126EA2A5}" srcOrd="0" destOrd="0" presId="urn:microsoft.com/office/officeart/2005/8/layout/radial2"/>
    <dgm:cxn modelId="{4B8719D1-C00A-4CE3-8E23-FA8511780DE9}" type="presOf" srcId="{508D8910-765B-4669-BF1B-E51BA49C2231}" destId="{A627FA7E-2775-4085-AB11-6D5C63D6D4CD}" srcOrd="0" destOrd="0" presId="urn:microsoft.com/office/officeart/2005/8/layout/radial2"/>
    <dgm:cxn modelId="{5B533052-F20E-4DEB-A6D8-ED2FA6868729}" type="presOf" srcId="{165E78D7-D21D-48CC-AB9F-DA10C12B8D3E}" destId="{8F436C66-B0BC-463C-82C5-344864D36ED1}" srcOrd="0" destOrd="0" presId="urn:microsoft.com/office/officeart/2005/8/layout/radial2"/>
    <dgm:cxn modelId="{AB927ECE-F186-4338-B7B0-031D99CEF7A9}" srcId="{3B7A3B99-AEDA-44A3-9CFA-2500898FFB14}" destId="{917511AB-BF37-4B29-A417-76809624CFA9}" srcOrd="0" destOrd="0" parTransId="{4DB2BDA4-7ED0-497A-ADD0-79F2FCCA1223}" sibTransId="{29DD2E0C-B0CD-46C6-B65A-3440D2EF99B9}"/>
    <dgm:cxn modelId="{8C417433-50A7-488D-BB91-575AE24E2494}" srcId="{3B7A3B99-AEDA-44A3-9CFA-2500898FFB14}" destId="{508D8910-765B-4669-BF1B-E51BA49C2231}" srcOrd="3" destOrd="0" parTransId="{DD735B90-88DB-4F58-A05A-B1C9105A89FA}" sibTransId="{42A1CE05-E771-4CC6-94DF-1AB00A3EDC7F}"/>
    <dgm:cxn modelId="{5696AEDE-3C3B-4660-BC34-22C8147D9D3C}" type="presOf" srcId="{917511AB-BF37-4B29-A417-76809624CFA9}" destId="{F2FFAC22-930F-4540-97EE-BA18A1BE1B41}" srcOrd="0" destOrd="0" presId="urn:microsoft.com/office/officeart/2005/8/layout/radial2"/>
    <dgm:cxn modelId="{2FD471A5-4B32-4F43-BD78-A215FB4A52F4}" srcId="{28B4CC69-D780-4635-B394-07461DC288AF}" destId="{165E78D7-D21D-48CC-AB9F-DA10C12B8D3E}" srcOrd="0" destOrd="0" parTransId="{3AE053E5-A020-4EF5-B70F-3E4703EF9F4A}" sibTransId="{20D3A646-DC06-4A12-9710-6D7F51635D52}"/>
    <dgm:cxn modelId="{8749CAAF-388D-4909-BE0C-6DFA035D9C23}" srcId="{3B7A3B99-AEDA-44A3-9CFA-2500898FFB14}" destId="{5BD430E5-F236-41E3-A2FE-59A96ED4218A}" srcOrd="1" destOrd="0" parTransId="{40FAA1F7-3CF2-459C-859A-7EA4C60C0E30}" sibTransId="{FBA85F16-6CCB-48AD-AD01-54362F9485CB}"/>
    <dgm:cxn modelId="{026A113B-B86E-41EA-ACD6-633F27CB8184}" type="presOf" srcId="{4DB2BDA4-7ED0-497A-ADD0-79F2FCCA1223}" destId="{32420C65-74B5-4346-BE25-9D8EFE956658}" srcOrd="0" destOrd="0" presId="urn:microsoft.com/office/officeart/2005/8/layout/radial2"/>
    <dgm:cxn modelId="{E8D875C9-1C4E-45F1-8A2A-DF8E1DD7F402}" type="presOf" srcId="{5BD430E5-F236-41E3-A2FE-59A96ED4218A}" destId="{C84AD9A6-7EFC-438A-8D00-89060663D965}" srcOrd="0" destOrd="0" presId="urn:microsoft.com/office/officeart/2005/8/layout/radial2"/>
    <dgm:cxn modelId="{C02D8935-1D2E-46AC-86D5-F215EEBB20F8}" srcId="{508D8910-765B-4669-BF1B-E51BA49C2231}" destId="{86D40AC1-1BCE-49A0-A996-79B63C53D389}" srcOrd="0" destOrd="0" parTransId="{989D5447-DB1F-4730-AF67-712DA640EA1E}" sibTransId="{6B29CCBA-AE24-4535-884F-E0B4F962ED3D}"/>
    <dgm:cxn modelId="{71759A95-A2CF-4123-B3F8-937D6607C95F}" srcId="{3B7A3B99-AEDA-44A3-9CFA-2500898FFB14}" destId="{28B4CC69-D780-4635-B394-07461DC288AF}" srcOrd="2" destOrd="0" parTransId="{F665790E-0D18-40DE-9B4C-BBC9EFD142AD}" sibTransId="{E1D23AF6-52DB-4290-96D6-2EB61397EA7E}"/>
    <dgm:cxn modelId="{3B01693B-CEB8-4F9D-8457-3679FFE18A3C}" type="presOf" srcId="{28B4CC69-D780-4635-B394-07461DC288AF}" destId="{DFB5A85F-DD69-4F45-95CF-7EBA65CC95B9}" srcOrd="0" destOrd="0" presId="urn:microsoft.com/office/officeart/2005/8/layout/radial2"/>
    <dgm:cxn modelId="{DE81933C-99DD-46D7-A9C6-F4E6852936C8}" type="presOf" srcId="{40FAA1F7-3CF2-459C-859A-7EA4C60C0E30}" destId="{203D5B16-8BE8-494D-B655-91EC27AD17F3}" srcOrd="0" destOrd="0" presId="urn:microsoft.com/office/officeart/2005/8/layout/radial2"/>
    <dgm:cxn modelId="{6CA3FBB9-BE0B-405C-9153-88EF01CEE269}" type="presOf" srcId="{F665790E-0D18-40DE-9B4C-BBC9EFD142AD}" destId="{B3FE8CA9-059C-49A7-B2F3-7D517C6A3CE2}" srcOrd="0" destOrd="0" presId="urn:microsoft.com/office/officeart/2005/8/layout/radial2"/>
    <dgm:cxn modelId="{CC15CD4B-F203-4477-852F-38F0CB1026A8}" srcId="{5BD430E5-F236-41E3-A2FE-59A96ED4218A}" destId="{7694BEFF-CF17-4B38-902A-02D7D83AF41B}" srcOrd="0" destOrd="0" parTransId="{8347300E-D000-4CA9-BD96-9C4B6ED055AB}" sibTransId="{A2157DEA-05A1-48D9-AEB8-23B0B8F0C159}"/>
    <dgm:cxn modelId="{4F6F96C0-E1C3-45C9-B66B-F739D4DCD3F7}" type="presOf" srcId="{7694BEFF-CF17-4B38-902A-02D7D83AF41B}" destId="{A77C0A7B-4A14-4586-92DF-2200F54BABD7}" srcOrd="0" destOrd="0" presId="urn:microsoft.com/office/officeart/2005/8/layout/radial2"/>
    <dgm:cxn modelId="{7CA5CA9B-CB3A-4B9A-B2FD-4CED46AAC41C}" srcId="{917511AB-BF37-4B29-A417-76809624CFA9}" destId="{F58DE281-D96C-4F5A-812A-AF3EEEE77A10}" srcOrd="0" destOrd="0" parTransId="{F396D1C2-B798-4D63-95CC-492AC31B76BD}" sibTransId="{5919437C-725B-4909-8A36-C539B7188AAC}"/>
    <dgm:cxn modelId="{7E806C99-19C0-4EBC-B6ED-D075DC0F3E3C}" type="presOf" srcId="{DD735B90-88DB-4F58-A05A-B1C9105A89FA}" destId="{CB452671-BAF0-4379-BC52-8AF6B0EF7321}" srcOrd="0" destOrd="0" presId="urn:microsoft.com/office/officeart/2005/8/layout/radial2"/>
    <dgm:cxn modelId="{500E2E08-C5C0-4538-8345-95C834ADE661}" type="presOf" srcId="{3B7A3B99-AEDA-44A3-9CFA-2500898FFB14}" destId="{E0D36CBC-59BA-464E-A942-B8B5E72E22D4}" srcOrd="0" destOrd="0" presId="urn:microsoft.com/office/officeart/2005/8/layout/radial2"/>
    <dgm:cxn modelId="{1F58D1A6-BB58-4C96-8608-6AB7A1BEC701}" type="presOf" srcId="{F58DE281-D96C-4F5A-812A-AF3EEEE77A10}" destId="{8EB81A39-16EF-46A0-BBDD-FBF6B2BCE5A2}" srcOrd="0" destOrd="0" presId="urn:microsoft.com/office/officeart/2005/8/layout/radial2"/>
    <dgm:cxn modelId="{AF43681A-E2A6-4E3A-8811-38DC7F8A80C0}" type="presParOf" srcId="{E0D36CBC-59BA-464E-A942-B8B5E72E22D4}" destId="{7E346318-BB2A-447F-A6ED-F43780B343FA}" srcOrd="0" destOrd="0" presId="urn:microsoft.com/office/officeart/2005/8/layout/radial2"/>
    <dgm:cxn modelId="{23074746-4497-4E64-8985-7713B3CF5658}" type="presParOf" srcId="{7E346318-BB2A-447F-A6ED-F43780B343FA}" destId="{954D266D-4ED6-403E-8B6F-73F275F79F12}" srcOrd="0" destOrd="0" presId="urn:microsoft.com/office/officeart/2005/8/layout/radial2"/>
    <dgm:cxn modelId="{B30D75B2-8C16-470C-B1D4-3509878426B3}" type="presParOf" srcId="{954D266D-4ED6-403E-8B6F-73F275F79F12}" destId="{982E0384-1857-46A2-8631-846AFED6811F}" srcOrd="0" destOrd="0" presId="urn:microsoft.com/office/officeart/2005/8/layout/radial2"/>
    <dgm:cxn modelId="{503E286B-B419-491F-B43D-8E21170857E3}" type="presParOf" srcId="{954D266D-4ED6-403E-8B6F-73F275F79F12}" destId="{3225F2F4-39DC-4FCF-81C8-4A7C67D7EE15}" srcOrd="1" destOrd="0" presId="urn:microsoft.com/office/officeart/2005/8/layout/radial2"/>
    <dgm:cxn modelId="{F7ED6640-DC70-48BB-898F-5C5ED5F9FC4C}" type="presParOf" srcId="{7E346318-BB2A-447F-A6ED-F43780B343FA}" destId="{32420C65-74B5-4346-BE25-9D8EFE956658}" srcOrd="1" destOrd="0" presId="urn:microsoft.com/office/officeart/2005/8/layout/radial2"/>
    <dgm:cxn modelId="{AF7556A9-8156-4C3C-B12B-8513CA722C5F}" type="presParOf" srcId="{7E346318-BB2A-447F-A6ED-F43780B343FA}" destId="{05AE5754-BE85-42BD-AAE9-B40A20B8DBCF}" srcOrd="2" destOrd="0" presId="urn:microsoft.com/office/officeart/2005/8/layout/radial2"/>
    <dgm:cxn modelId="{9DA7371A-984C-4CF5-9C7B-0694639A14FF}" type="presParOf" srcId="{05AE5754-BE85-42BD-AAE9-B40A20B8DBCF}" destId="{F2FFAC22-930F-4540-97EE-BA18A1BE1B41}" srcOrd="0" destOrd="0" presId="urn:microsoft.com/office/officeart/2005/8/layout/radial2"/>
    <dgm:cxn modelId="{AAE90AD6-95F4-4D92-9873-4CA100C67D5D}" type="presParOf" srcId="{05AE5754-BE85-42BD-AAE9-B40A20B8DBCF}" destId="{8EB81A39-16EF-46A0-BBDD-FBF6B2BCE5A2}" srcOrd="1" destOrd="0" presId="urn:microsoft.com/office/officeart/2005/8/layout/radial2"/>
    <dgm:cxn modelId="{89D59759-6D6C-4735-BB0A-19F6047FA47A}" type="presParOf" srcId="{7E346318-BB2A-447F-A6ED-F43780B343FA}" destId="{203D5B16-8BE8-494D-B655-91EC27AD17F3}" srcOrd="3" destOrd="0" presId="urn:microsoft.com/office/officeart/2005/8/layout/radial2"/>
    <dgm:cxn modelId="{0A969284-DF4E-444B-8E29-106B282BFC3F}" type="presParOf" srcId="{7E346318-BB2A-447F-A6ED-F43780B343FA}" destId="{41C19A3B-C3AA-4D07-AA47-63F49DF57798}" srcOrd="4" destOrd="0" presId="urn:microsoft.com/office/officeart/2005/8/layout/radial2"/>
    <dgm:cxn modelId="{65F4DFBE-848F-4B61-B72B-E96E3258FA8A}" type="presParOf" srcId="{41C19A3B-C3AA-4D07-AA47-63F49DF57798}" destId="{C84AD9A6-7EFC-438A-8D00-89060663D965}" srcOrd="0" destOrd="0" presId="urn:microsoft.com/office/officeart/2005/8/layout/radial2"/>
    <dgm:cxn modelId="{6ED0078D-5A53-4B80-8296-27EF7D01D419}" type="presParOf" srcId="{41C19A3B-C3AA-4D07-AA47-63F49DF57798}" destId="{A77C0A7B-4A14-4586-92DF-2200F54BABD7}" srcOrd="1" destOrd="0" presId="urn:microsoft.com/office/officeart/2005/8/layout/radial2"/>
    <dgm:cxn modelId="{3A2DBA36-31CF-49EA-BE8B-8038601BBE22}" type="presParOf" srcId="{7E346318-BB2A-447F-A6ED-F43780B343FA}" destId="{B3FE8CA9-059C-49A7-B2F3-7D517C6A3CE2}" srcOrd="5" destOrd="0" presId="urn:microsoft.com/office/officeart/2005/8/layout/radial2"/>
    <dgm:cxn modelId="{C6A99EC6-1150-4733-B5BF-B31410BA67D2}" type="presParOf" srcId="{7E346318-BB2A-447F-A6ED-F43780B343FA}" destId="{CADF72CD-A3AC-48D9-9F59-55BF8B3DC59A}" srcOrd="6" destOrd="0" presId="urn:microsoft.com/office/officeart/2005/8/layout/radial2"/>
    <dgm:cxn modelId="{3CF3B50B-BB31-4508-83EC-E2A369F88278}" type="presParOf" srcId="{CADF72CD-A3AC-48D9-9F59-55BF8B3DC59A}" destId="{DFB5A85F-DD69-4F45-95CF-7EBA65CC95B9}" srcOrd="0" destOrd="0" presId="urn:microsoft.com/office/officeart/2005/8/layout/radial2"/>
    <dgm:cxn modelId="{5B236DC4-5155-4569-80B4-312DDD9A314E}" type="presParOf" srcId="{CADF72CD-A3AC-48D9-9F59-55BF8B3DC59A}" destId="{8F436C66-B0BC-463C-82C5-344864D36ED1}" srcOrd="1" destOrd="0" presId="urn:microsoft.com/office/officeart/2005/8/layout/radial2"/>
    <dgm:cxn modelId="{469D49D5-AE76-478D-B994-F79E272235EE}" type="presParOf" srcId="{7E346318-BB2A-447F-A6ED-F43780B343FA}" destId="{CB452671-BAF0-4379-BC52-8AF6B0EF7321}" srcOrd="7" destOrd="0" presId="urn:microsoft.com/office/officeart/2005/8/layout/radial2"/>
    <dgm:cxn modelId="{31C78968-4811-48B9-940B-C13591B582FA}" type="presParOf" srcId="{7E346318-BB2A-447F-A6ED-F43780B343FA}" destId="{3AF2D1FD-B41B-418B-8CF9-1864BE2570AF}" srcOrd="8" destOrd="0" presId="urn:microsoft.com/office/officeart/2005/8/layout/radial2"/>
    <dgm:cxn modelId="{D338FE91-45A7-4709-B882-993E86558F7D}" type="presParOf" srcId="{3AF2D1FD-B41B-418B-8CF9-1864BE2570AF}" destId="{A627FA7E-2775-4085-AB11-6D5C63D6D4CD}" srcOrd="0" destOrd="0" presId="urn:microsoft.com/office/officeart/2005/8/layout/radial2"/>
    <dgm:cxn modelId="{9F3CCF43-86B8-4740-8189-FA23E06E7B94}" type="presParOf" srcId="{3AF2D1FD-B41B-418B-8CF9-1864BE2570AF}" destId="{726B0E3A-717A-4C61-85A5-1F09126EA2A5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452671-BAF0-4379-BC52-8AF6B0EF7321}">
      <dsp:nvSpPr>
        <dsp:cNvPr id="0" name=""/>
        <dsp:cNvSpPr/>
      </dsp:nvSpPr>
      <dsp:spPr>
        <a:xfrm rot="3683325">
          <a:off x="1988596" y="2234657"/>
          <a:ext cx="589192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589192" y="17973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FE8CA9-059C-49A7-B2F3-7D517C6A3CE2}">
      <dsp:nvSpPr>
        <dsp:cNvPr id="0" name=""/>
        <dsp:cNvSpPr/>
      </dsp:nvSpPr>
      <dsp:spPr>
        <a:xfrm rot="1302581">
          <a:off x="2306764" y="1840665"/>
          <a:ext cx="598885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598885" y="17973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3D5B16-8BE8-494D-B655-91EC27AD17F3}">
      <dsp:nvSpPr>
        <dsp:cNvPr id="0" name=""/>
        <dsp:cNvSpPr/>
      </dsp:nvSpPr>
      <dsp:spPr>
        <a:xfrm rot="20287280">
          <a:off x="2312850" y="1324450"/>
          <a:ext cx="420789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420789" y="17973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420C65-74B5-4346-BE25-9D8EFE956658}">
      <dsp:nvSpPr>
        <dsp:cNvPr id="0" name=""/>
        <dsp:cNvSpPr/>
      </dsp:nvSpPr>
      <dsp:spPr>
        <a:xfrm rot="17916675">
          <a:off x="1988596" y="899493"/>
          <a:ext cx="589192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589192" y="17973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25F2F4-39DC-4FCF-81C8-4A7C67D7EE15}">
      <dsp:nvSpPr>
        <dsp:cNvPr id="0" name=""/>
        <dsp:cNvSpPr/>
      </dsp:nvSpPr>
      <dsp:spPr>
        <a:xfrm>
          <a:off x="1334817" y="1000821"/>
          <a:ext cx="1168455" cy="116845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FFAC22-930F-4540-97EE-BA18A1BE1B41}">
      <dsp:nvSpPr>
        <dsp:cNvPr id="0" name=""/>
        <dsp:cNvSpPr/>
      </dsp:nvSpPr>
      <dsp:spPr>
        <a:xfrm>
          <a:off x="2241586" y="576"/>
          <a:ext cx="701073" cy="701073"/>
        </a:xfrm>
        <a:prstGeom prst="ellipse">
          <a:avLst/>
        </a:prstGeom>
        <a:solidFill>
          <a:srgbClr val="FF66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/>
            <a:t>巡</a:t>
          </a:r>
          <a:endParaRPr lang="zh-TW" sz="2900" kern="1200" dirty="0"/>
        </a:p>
      </dsp:txBody>
      <dsp:txXfrm>
        <a:off x="2344256" y="103246"/>
        <a:ext cx="495733" cy="495733"/>
      </dsp:txXfrm>
    </dsp:sp>
    <dsp:sp modelId="{8EB81A39-16EF-46A0-BBDD-FBF6B2BCE5A2}">
      <dsp:nvSpPr>
        <dsp:cNvPr id="0" name=""/>
        <dsp:cNvSpPr/>
      </dsp:nvSpPr>
      <dsp:spPr>
        <a:xfrm>
          <a:off x="3012766" y="576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/>
            <a:t>巡檢容器</a:t>
          </a:r>
          <a:endParaRPr lang="zh-TW" sz="2300" kern="1200" dirty="0"/>
        </a:p>
      </dsp:txBody>
      <dsp:txXfrm>
        <a:off x="3012766" y="576"/>
        <a:ext cx="1051609" cy="701073"/>
      </dsp:txXfrm>
    </dsp:sp>
    <dsp:sp modelId="{C84AD9A6-7EFC-438A-8D00-89060663D965}">
      <dsp:nvSpPr>
        <dsp:cNvPr id="0" name=""/>
        <dsp:cNvSpPr/>
      </dsp:nvSpPr>
      <dsp:spPr>
        <a:xfrm>
          <a:off x="2693238" y="782860"/>
          <a:ext cx="701073" cy="701073"/>
        </a:xfrm>
        <a:prstGeom prst="ellipse">
          <a:avLst/>
        </a:prstGeom>
        <a:solidFill>
          <a:srgbClr val="99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/>
            <a:t>倒</a:t>
          </a:r>
          <a:endParaRPr lang="zh-TW" sz="2900" kern="1200" dirty="0"/>
        </a:p>
      </dsp:txBody>
      <dsp:txXfrm>
        <a:off x="2795908" y="885530"/>
        <a:ext cx="495733" cy="495733"/>
      </dsp:txXfrm>
    </dsp:sp>
    <dsp:sp modelId="{A77C0A7B-4A14-4586-92DF-2200F54BABD7}">
      <dsp:nvSpPr>
        <dsp:cNvPr id="0" name=""/>
        <dsp:cNvSpPr/>
      </dsp:nvSpPr>
      <dsp:spPr>
        <a:xfrm>
          <a:off x="3464419" y="782860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/>
            <a:t>倒掉積水</a:t>
          </a:r>
          <a:endParaRPr lang="zh-TW" sz="2300" kern="1200" dirty="0"/>
        </a:p>
      </dsp:txBody>
      <dsp:txXfrm>
        <a:off x="3464419" y="782860"/>
        <a:ext cx="1051609" cy="701073"/>
      </dsp:txXfrm>
    </dsp:sp>
    <dsp:sp modelId="{DFB5A85F-DD69-4F45-95CF-7EBA65CC95B9}">
      <dsp:nvSpPr>
        <dsp:cNvPr id="0" name=""/>
        <dsp:cNvSpPr/>
      </dsp:nvSpPr>
      <dsp:spPr>
        <a:xfrm>
          <a:off x="2859547" y="1748532"/>
          <a:ext cx="701073" cy="701073"/>
        </a:xfrm>
        <a:prstGeom prst="ellipse">
          <a:avLst/>
        </a:prstGeom>
        <a:solidFill>
          <a:srgbClr val="FF33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/>
            <a:t>清</a:t>
          </a:r>
          <a:endParaRPr lang="zh-TW" sz="2900" kern="1200" dirty="0"/>
        </a:p>
      </dsp:txBody>
      <dsp:txXfrm>
        <a:off x="2962217" y="1851202"/>
        <a:ext cx="495733" cy="495733"/>
      </dsp:txXfrm>
    </dsp:sp>
    <dsp:sp modelId="{8F436C66-B0BC-463C-82C5-344864D36ED1}">
      <dsp:nvSpPr>
        <dsp:cNvPr id="0" name=""/>
        <dsp:cNvSpPr/>
      </dsp:nvSpPr>
      <dsp:spPr>
        <a:xfrm>
          <a:off x="3630727" y="1748532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/>
            <a:t>清潔容器</a:t>
          </a:r>
          <a:endParaRPr lang="zh-TW" sz="2300" kern="1200" dirty="0"/>
        </a:p>
      </dsp:txBody>
      <dsp:txXfrm>
        <a:off x="3630727" y="1748532"/>
        <a:ext cx="1051609" cy="701073"/>
      </dsp:txXfrm>
    </dsp:sp>
    <dsp:sp modelId="{A627FA7E-2775-4085-AB11-6D5C63D6D4CD}">
      <dsp:nvSpPr>
        <dsp:cNvPr id="0" name=""/>
        <dsp:cNvSpPr/>
      </dsp:nvSpPr>
      <dsp:spPr>
        <a:xfrm>
          <a:off x="2241586" y="2468449"/>
          <a:ext cx="701073" cy="701073"/>
        </a:xfrm>
        <a:prstGeom prst="ellipse">
          <a:avLst/>
        </a:prstGeom>
        <a:solidFill>
          <a:srgbClr val="FF99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/>
            <a:t>刷</a:t>
          </a:r>
          <a:endParaRPr lang="zh-TW" sz="2900" kern="1200" dirty="0"/>
        </a:p>
      </dsp:txBody>
      <dsp:txXfrm>
        <a:off x="2344256" y="2571119"/>
        <a:ext cx="495733" cy="495733"/>
      </dsp:txXfrm>
    </dsp:sp>
    <dsp:sp modelId="{726B0E3A-717A-4C61-85A5-1F09126EA2A5}">
      <dsp:nvSpPr>
        <dsp:cNvPr id="0" name=""/>
        <dsp:cNvSpPr/>
      </dsp:nvSpPr>
      <dsp:spPr>
        <a:xfrm>
          <a:off x="3012766" y="2468449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/>
            <a:t>刷除蟲卵</a:t>
          </a:r>
          <a:endParaRPr lang="zh-TW" sz="2300" kern="1200" dirty="0"/>
        </a:p>
      </dsp:txBody>
      <dsp:txXfrm>
        <a:off x="3012766" y="2468449"/>
        <a:ext cx="1051609" cy="7010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hyperlink" Target="40901.ppt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958541" y="1986845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3239588" y="2846921"/>
            <a:ext cx="2743200" cy="2743200"/>
          </a:xfrm>
          <a:prstGeom prst="noSmoking">
            <a:avLst>
              <a:gd name="adj" fmla="val 8605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3541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82343">
            <a:off x="4394300" y="4608115"/>
            <a:ext cx="659503" cy="545576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3541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86204">
            <a:off x="4267637" y="3614807"/>
            <a:ext cx="659503" cy="545576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3541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42467">
            <a:off x="5023740" y="3914997"/>
            <a:ext cx="822509" cy="680423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3541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44816">
            <a:off x="3763239" y="4182411"/>
            <a:ext cx="659503" cy="545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5" name="資料庫圖表 4"/>
          <p:cNvGraphicFramePr/>
          <p:nvPr>
            <p:extLst>
              <p:ext uri="{D42A27DB-BD31-4B8C-83A1-F6EECF244321}">
                <p14:modId xmlns:p14="http://schemas.microsoft.com/office/powerpoint/2010/main" val="1029689477"/>
              </p:ext>
            </p:extLst>
          </p:nvPr>
        </p:nvGraphicFramePr>
        <p:xfrm>
          <a:off x="1794933" y="2032000"/>
          <a:ext cx="5850846" cy="31700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5786847" y="4612598"/>
            <a:ext cx="2717074" cy="1280482"/>
          </a:xfrm>
          <a:prstGeom prst="rightArrow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dirty="0">
                <a:solidFill>
                  <a:srgbClr val="FF0000"/>
                </a:solidFill>
                <a:hlinkClick r:id="rId9" action="ppaction://hlinkpres?slideindex=1&amp;slidetitle="/>
              </a:rPr>
              <a:t>衛福部疾管署</a:t>
            </a:r>
            <a:endParaRPr lang="zh-TW" alt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649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2019-10-15T03:07:13Z</dcterms:modified>
</cp:coreProperties>
</file>