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83312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 rot="276770">
            <a:off x="1600074" y="1888833"/>
            <a:ext cx="6442782" cy="4370808"/>
            <a:chOff x="1626198" y="1801443"/>
            <a:chExt cx="6442782" cy="437080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29" t="27841" r="6714" b="9429"/>
            <a:stretch/>
          </p:blipFill>
          <p:spPr>
            <a:xfrm>
              <a:off x="2812593" y="2468882"/>
              <a:ext cx="4069993" cy="245581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198" y="1801443"/>
              <a:ext cx="6442782" cy="4370808"/>
            </a:xfrm>
            <a:prstGeom prst="rect">
              <a:avLst/>
            </a:prstGeom>
          </p:spPr>
        </p:pic>
      </p:grpSp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5429" y="463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 rot="547026">
            <a:off x="5138737" y="1393762"/>
            <a:ext cx="3446343" cy="3767258"/>
            <a:chOff x="5033906" y="1205280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96" t="45379" r="2705" b="8945"/>
            <a:stretch/>
          </p:blipFill>
          <p:spPr>
            <a:xfrm>
              <a:off x="5134351" y="1614965"/>
              <a:ext cx="3017520" cy="294788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906" y="1205280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49960" y="1567765"/>
            <a:ext cx="3515954" cy="3123331"/>
            <a:chOff x="361689" y="1628526"/>
            <a:chExt cx="3515954" cy="312333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5" t="33089" r="58712" b="40182"/>
            <a:stretch/>
          </p:blipFill>
          <p:spPr>
            <a:xfrm rot="20642242">
              <a:off x="697963" y="2487762"/>
              <a:ext cx="2843406" cy="191492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2242">
              <a:off x="361689" y="1628526"/>
              <a:ext cx="3515954" cy="31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認真表演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58530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26557" r="1714" b="2578"/>
          <a:stretch/>
        </p:blipFill>
        <p:spPr>
          <a:xfrm rot="20982677">
            <a:off x="335706" y="1779230"/>
            <a:ext cx="2536870" cy="2164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5273" r="51571" b="9429"/>
          <a:stretch/>
        </p:blipFill>
        <p:spPr>
          <a:xfrm>
            <a:off x="3302345" y="1684907"/>
            <a:ext cx="2506912" cy="2338251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22489" r="4856"/>
          <a:stretch/>
        </p:blipFill>
        <p:spPr>
          <a:xfrm rot="993913">
            <a:off x="6115296" y="2035711"/>
            <a:ext cx="2736633" cy="1894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2019-12-17T03:03:46Z</dcterms:modified>
</cp:coreProperties>
</file>