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廣告體" panose="020B0609010101010101" pitchFamily="49" charset="-120"/>
                <a:ea typeface="文鼎粗廣告體" panose="020B0609010101010101" pitchFamily="49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粗廣告體" panose="020B0609010101010101" pitchFamily="49" charset="-120"/>
                <a:ea typeface="文鼎粗廣告體" panose="020B0609010101010101" pitchFamily="49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粗廣告體" panose="020B0609010101010101" pitchFamily="49" charset="-120"/>
              <a:ea typeface="文鼎粗廣告體" panose="020B0609010101010101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2952205"/>
            <a:ext cx="4782092" cy="249500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94" y="2299063"/>
            <a:ext cx="8007532" cy="4558937"/>
          </a:xfrm>
          <a:prstGeom prst="rect">
            <a:avLst/>
          </a:prstGeom>
        </p:spPr>
      </p:pic>
      <p:pic>
        <p:nvPicPr>
          <p:cNvPr id="5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24437" y="378097"/>
            <a:ext cx="637903" cy="6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89871" y="352793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 rot="21288390">
            <a:off x="313940" y="1137966"/>
            <a:ext cx="4046004" cy="4538950"/>
            <a:chOff x="548574" y="840632"/>
            <a:chExt cx="4046004" cy="453895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1" t="11943" r="11192" b="26806"/>
            <a:stretch/>
          </p:blipFill>
          <p:spPr>
            <a:xfrm>
              <a:off x="692331" y="2361318"/>
              <a:ext cx="3386274" cy="2521131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574" y="840632"/>
              <a:ext cx="4046004" cy="4538950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 rot="231950">
            <a:off x="5068389" y="1463040"/>
            <a:ext cx="3897892" cy="3497549"/>
            <a:chOff x="5068389" y="1463040"/>
            <a:chExt cx="3897892" cy="349754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269" y="1463040"/>
              <a:ext cx="3317966" cy="3111867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8389" y="1463040"/>
              <a:ext cx="3897892" cy="3497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5" y="4676890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甩肩舞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鼎新潮ＰＯＰ體P" panose="020B0602010101010101" pitchFamily="34" charset="-120"/>
                <a:ea typeface="文鼎新潮ＰＯＰ體P" panose="020B0602010101010101" pitchFamily="34" charset="-120"/>
              </a:rPr>
              <a:t>腿之歌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文鼎新潮ＰＯＰ體P" panose="020B0602010101010101" pitchFamily="34" charset="-120"/>
              <a:ea typeface="文鼎新潮ＰＯＰ體P" panose="020B0602010101010101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15715" r="-1" b="14874"/>
          <a:stretch/>
        </p:blipFill>
        <p:spPr>
          <a:xfrm>
            <a:off x="136539" y="1640671"/>
            <a:ext cx="2935201" cy="2651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t="-1825" r="-405" b="1825"/>
          <a:stretch/>
        </p:blipFill>
        <p:spPr>
          <a:xfrm>
            <a:off x="3193871" y="2048293"/>
            <a:ext cx="2913018" cy="262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6" t="21448"/>
          <a:stretch/>
        </p:blipFill>
        <p:spPr>
          <a:xfrm>
            <a:off x="6346586" y="1640671"/>
            <a:ext cx="2797414" cy="26282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文鼎疊圓體" panose="020B0609010101010101" pitchFamily="49" charset="-120"/>
              <a:ea typeface="文鼎疊圓體" panose="020B0609010101010101" pitchFamily="49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45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文鼎粗廣告體</vt:lpstr>
      <vt:lpstr>文鼎新潮ＰＯＰ體P</vt:lpstr>
      <vt:lpstr>文鼎疊圓體</vt:lpstr>
      <vt:lpstr>清松手寫體2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2019-12-17T03:10:51Z</dcterms:modified>
</cp:coreProperties>
</file>