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99FF"/>
    <a:srgbClr val="FFFF00"/>
    <a:srgbClr val="FF66FF"/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49251" r="9428" b="19491"/>
          <a:stretch/>
        </p:blipFill>
        <p:spPr>
          <a:xfrm>
            <a:off x="2142977" y="2672562"/>
            <a:ext cx="5549892" cy="21998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0" y="2079313"/>
            <a:ext cx="9131422" cy="39925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4795" y="40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7378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9" t="48395" r="35000" b="9857"/>
          <a:stretch/>
        </p:blipFill>
        <p:spPr>
          <a:xfrm>
            <a:off x="339768" y="1096817"/>
            <a:ext cx="1555153" cy="182555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6" t="55031" r="4857" b="31267"/>
          <a:stretch/>
        </p:blipFill>
        <p:spPr>
          <a:xfrm rot="2466607">
            <a:off x="2037529" y="1493784"/>
            <a:ext cx="1594324" cy="103162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9" t="44326" r="33572" b="18849"/>
          <a:stretch/>
        </p:blipFill>
        <p:spPr>
          <a:xfrm>
            <a:off x="505971" y="2599508"/>
            <a:ext cx="1388950" cy="171071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774">
            <a:off x="-154326" y="512287"/>
            <a:ext cx="3806545" cy="424357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9" t="34020" r="10857" b="17128"/>
          <a:stretch/>
        </p:blipFill>
        <p:spPr>
          <a:xfrm>
            <a:off x="5638589" y="1768014"/>
            <a:ext cx="1980374" cy="16194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033">
            <a:off x="3553219" y="781559"/>
            <a:ext cx="4967835" cy="37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鼎甜妞體P" panose="020B0602010101010101" pitchFamily="34" charset="-120"/>
                <a:ea typeface="文鼎甜妞體P" panose="020B0602010101010101" pitchFamily="34" charset="-120"/>
              </a:rPr>
              <a:t>進</a:t>
            </a:r>
            <a:r>
              <a:rPr lang="zh-TW" altLang="en-US" sz="3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鼎甜妞體P" panose="020B0602010101010101" pitchFamily="34" charset="-120"/>
                <a:ea typeface="文鼎甜妞體P" panose="020B0602010101010101" pitchFamily="34" charset="-120"/>
              </a:rPr>
              <a:t>場</a:t>
            </a:r>
            <a:endParaRPr lang="en-US" sz="32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200" spc="-1" dirty="0" smtClean="0">
                <a:solidFill>
                  <a:srgbClr val="3399FF"/>
                </a:solidFill>
                <a:uFill>
                  <a:solidFill>
                    <a:srgbClr val="FFFFFF"/>
                  </a:solidFill>
                </a:uFill>
                <a:latin typeface="文鼎超圓" panose="020B0609010101010101" pitchFamily="49" charset="-120"/>
                <a:ea typeface="文鼎超圓" panose="020B0609010101010101" pitchFamily="49" charset="-120"/>
              </a:rPr>
              <a:t>GYM</a:t>
            </a:r>
            <a:endParaRPr lang="en-US" sz="3200" b="0" strike="noStrike" spc="-1" dirty="0">
              <a:solidFill>
                <a:srgbClr val="3399FF"/>
              </a:solidFill>
              <a:uFill>
                <a:solidFill>
                  <a:srgbClr val="FFFFFF"/>
                </a:solidFill>
              </a:uFill>
              <a:latin typeface="文鼎超圓" panose="020B0609010101010101" pitchFamily="49" charset="-120"/>
              <a:ea typeface="文鼎超圓" panose="020B0609010101010101" pitchFamily="49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文鼎空疊圓" panose="020B0609010101010101" pitchFamily="49" charset="-120"/>
                <a:ea typeface="文鼎空疊圓" panose="020B0609010101010101" pitchFamily="49" charset="-120"/>
              </a:rPr>
              <a:t>腿之歌</a:t>
            </a:r>
            <a:endParaRPr lang="en-US" sz="32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文鼎空疊圓" panose="020B0609010101010101" pitchFamily="49" charset="-120"/>
              <a:ea typeface="文鼎空疊圓" panose="020B0609010101010101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2" t="55245" r="1429" b="31053"/>
          <a:stretch/>
        </p:blipFill>
        <p:spPr>
          <a:xfrm rot="479526">
            <a:off x="161752" y="2436192"/>
            <a:ext cx="2960271" cy="1985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366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3" t="42614" r="10000" b="18635"/>
          <a:stretch/>
        </p:blipFill>
        <p:spPr>
          <a:xfrm>
            <a:off x="3533375" y="2705528"/>
            <a:ext cx="2830324" cy="1985615"/>
          </a:xfrm>
          <a:prstGeom prst="roundRect">
            <a:avLst>
              <a:gd name="adj" fmla="val 16667"/>
            </a:avLst>
          </a:prstGeom>
          <a:ln w="76200">
            <a:solidFill>
              <a:srgbClr val="3366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6" t="19492" r="12857" b="2362"/>
          <a:stretch/>
        </p:blipFill>
        <p:spPr>
          <a:xfrm rot="20761928">
            <a:off x="6775051" y="2436192"/>
            <a:ext cx="2131871" cy="198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3366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3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</TotalTime>
  <Words>17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文鼎空疊圓</vt:lpstr>
      <vt:lpstr>文鼎甜妞體P</vt:lpstr>
      <vt:lpstr>文鼎超圓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27</cp:revision>
  <dcterms:created xsi:type="dcterms:W3CDTF">2017-11-27T07:14:05Z</dcterms:created>
  <dcterms:modified xsi:type="dcterms:W3CDTF">2019-12-17T03:10:44Z</dcterms:modified>
</cp:coreProperties>
</file>