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66CC"/>
    <a:srgbClr val="9900CC"/>
    <a:srgbClr val="00FFFF"/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0" t="40616" r="9991" b="10151"/>
          <a:stretch/>
        </p:blipFill>
        <p:spPr>
          <a:xfrm>
            <a:off x="1992088" y="2651760"/>
            <a:ext cx="4167051" cy="253419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74" y="2316168"/>
            <a:ext cx="5570361" cy="37789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新潮ＰＯＰ體P" panose="020B0602010101010101" pitchFamily="34" charset="-120"/>
              <a:ea typeface="文鼎新潮ＰＯＰ體P" panose="020B0602010101010101" pitchFamily="34" charset="-120"/>
            </a:endParaRPr>
          </a:p>
        </p:txBody>
      </p: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9658" y="71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66CC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進場有精神</a:t>
            </a:r>
            <a:endParaRPr lang="zh-TW" altLang="en-US" sz="4400" dirty="0">
              <a:solidFill>
                <a:srgbClr val="FF66CC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8" t="36915" r="21878" b="23904"/>
          <a:stretch/>
        </p:blipFill>
        <p:spPr>
          <a:xfrm>
            <a:off x="796834" y="1672045"/>
            <a:ext cx="2808513" cy="239050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0" y="712098"/>
            <a:ext cx="3383280" cy="376784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1" t="33064" r="11323" b="28693"/>
          <a:stretch/>
        </p:blipFill>
        <p:spPr>
          <a:xfrm>
            <a:off x="5656216" y="1972491"/>
            <a:ext cx="1894115" cy="209005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02" y="1854925"/>
            <a:ext cx="4786976" cy="441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演出超精彩</a:t>
            </a:r>
            <a:endParaRPr lang="zh-TW" altLang="en-US" sz="4400" dirty="0">
              <a:solidFill>
                <a:srgbClr val="00CCFF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 rot="20751849">
            <a:off x="604596" y="4676890"/>
            <a:ext cx="2099415" cy="5575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台上同學</a:t>
            </a:r>
            <a:endParaRPr lang="en-US" sz="32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 rot="810214">
            <a:off x="6510357" y="4676890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甩肩舞</a:t>
            </a:r>
            <a:endParaRPr lang="en-US" sz="3200" b="0" strike="noStrike" spc="-1" dirty="0">
              <a:solidFill>
                <a:srgbClr val="9900CC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441935" y="4644948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CCFF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腿之歌</a:t>
            </a:r>
            <a:endParaRPr lang="en-US" sz="3200" spc="-1" dirty="0">
              <a:solidFill>
                <a:srgbClr val="00CCFF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5" t="34878" r="41309" b="25200"/>
          <a:stretch/>
        </p:blipFill>
        <p:spPr>
          <a:xfrm rot="20723726">
            <a:off x="330751" y="2044895"/>
            <a:ext cx="2272936" cy="2442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4" t="43684" r="11572" b="18207"/>
          <a:stretch/>
        </p:blipFill>
        <p:spPr>
          <a:xfrm>
            <a:off x="2930548" y="2044895"/>
            <a:ext cx="3357155" cy="2325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7" t="41972" r="35571" b="22060"/>
          <a:stretch/>
        </p:blipFill>
        <p:spPr>
          <a:xfrm rot="609813">
            <a:off x="6614564" y="2044895"/>
            <a:ext cx="2338253" cy="2194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00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THE</a:t>
            </a:r>
            <a:r>
              <a:rPr lang="zh-TW" altLang="en-US" sz="4400" dirty="0" smtClean="0">
                <a:solidFill>
                  <a:srgbClr val="00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</a:t>
            </a:r>
            <a:r>
              <a:rPr lang="en-US" altLang="zh-TW" sz="4400" dirty="0" smtClean="0">
                <a:solidFill>
                  <a:srgbClr val="00CC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END</a:t>
            </a:r>
            <a:endParaRPr lang="zh-TW" altLang="en-US" sz="4400" dirty="0">
              <a:solidFill>
                <a:srgbClr val="00CCFF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45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20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文鼎甜妞體P</vt:lpstr>
      <vt:lpstr>文鼎新潮ＰＯＰ體P</vt:lpstr>
      <vt:lpstr>清松手寫體2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2019-12-17T03:11:01Z</dcterms:modified>
</cp:coreProperties>
</file>