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85" d="100"/>
          <a:sy n="85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895" y="2468392"/>
            <a:ext cx="3721139" cy="248296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516" y="2157789"/>
            <a:ext cx="5570361" cy="3778954"/>
          </a:xfrm>
          <a:prstGeom prst="rect">
            <a:avLst/>
          </a:prstGeom>
        </p:spPr>
      </p:pic>
      <p:pic>
        <p:nvPicPr>
          <p:cNvPr id="3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59258" y="1665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6" t="34459" r="34011" b="17731"/>
          <a:stretch/>
        </p:blipFill>
        <p:spPr>
          <a:xfrm>
            <a:off x="1513065" y="3069771"/>
            <a:ext cx="2222913" cy="183071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3" t="35763" r="57428" b="23773"/>
          <a:stretch/>
        </p:blipFill>
        <p:spPr>
          <a:xfrm>
            <a:off x="5576250" y="2050869"/>
            <a:ext cx="2588036" cy="2324192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869" y="1441374"/>
            <a:ext cx="3446343" cy="3767258"/>
          </a:xfrm>
          <a:prstGeom prst="rect">
            <a:avLst/>
          </a:prstGeom>
          <a:effectLst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050" y="930910"/>
            <a:ext cx="3285528" cy="427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70335" y="4768869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鼎甜妞體P" panose="020B0602010101010101" pitchFamily="34" charset="-120"/>
                <a:ea typeface="文鼎甜妞體P" panose="020B0602010101010101" pitchFamily="34" charset="-120"/>
              </a:rPr>
              <a:t>甩肩舞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320392" y="4775571"/>
            <a:ext cx="2326439" cy="57573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鼎甜妞體P" panose="020B0602010101010101" pitchFamily="34" charset="-120"/>
                <a:ea typeface="文鼎甜妞體P" panose="020B0602010101010101" pitchFamily="34" charset="-120"/>
              </a:rPr>
              <a:t>進場揮手 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6" y="4676564"/>
            <a:ext cx="1941736" cy="104690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鼎甜妞體P" panose="020B0602010101010101" pitchFamily="34" charset="-120"/>
                <a:ea typeface="文鼎甜妞體P" panose="020B0602010101010101" pitchFamily="34" charset="-120"/>
              </a:rPr>
              <a:t>同學表  演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81" t="28291" r="10942" b="9118"/>
          <a:stretch/>
        </p:blipFill>
        <p:spPr>
          <a:xfrm>
            <a:off x="441225" y="2235200"/>
            <a:ext cx="2457312" cy="19191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64" t="42647" r="11728" b="14614"/>
          <a:stretch/>
        </p:blipFill>
        <p:spPr>
          <a:xfrm>
            <a:off x="3579441" y="2381955"/>
            <a:ext cx="2132281" cy="162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72" t="44680" r="13333" b="21461"/>
          <a:stretch/>
        </p:blipFill>
        <p:spPr>
          <a:xfrm>
            <a:off x="6217408" y="2517422"/>
            <a:ext cx="2532409" cy="14901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52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528</TotalTime>
  <Words>23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27</cp:revision>
  <dcterms:created xsi:type="dcterms:W3CDTF">2017-11-27T07:14:05Z</dcterms:created>
  <dcterms:modified xsi:type="dcterms:W3CDTF">2019-12-17T03:08:58Z</dcterms:modified>
</cp:coreProperties>
</file>