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330" y="1852151"/>
            <a:ext cx="4975077" cy="331966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710" y="1128793"/>
            <a:ext cx="7924800" cy="5200650"/>
          </a:xfrm>
          <a:prstGeom prst="rect">
            <a:avLst/>
          </a:prstGeom>
        </p:spPr>
      </p:pic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54458" y="2634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" t="19337" r="56381" b="19431"/>
          <a:stretch/>
        </p:blipFill>
        <p:spPr>
          <a:xfrm>
            <a:off x="1018903" y="1715204"/>
            <a:ext cx="2299063" cy="208010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4" t="38331" r="4143" b="16281"/>
          <a:stretch/>
        </p:blipFill>
        <p:spPr>
          <a:xfrm>
            <a:off x="4986061" y="1436940"/>
            <a:ext cx="3117922" cy="263577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0" y="1096819"/>
            <a:ext cx="3446343" cy="3767258"/>
          </a:xfrm>
          <a:prstGeom prst="rect">
            <a:avLst/>
          </a:prstGeom>
          <a:effectLst/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1285241"/>
            <a:ext cx="4026852" cy="278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68052" y="40448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6" y="4697362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甩肩舞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96710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412418" y="470493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 密大腿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" t="5883" r="71578" b="35323"/>
          <a:stretch/>
        </p:blipFill>
        <p:spPr>
          <a:xfrm>
            <a:off x="918342" y="2168434"/>
            <a:ext cx="1371600" cy="21423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006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1" t="19063" r="3856" b="14781"/>
          <a:stretch/>
        </p:blipFill>
        <p:spPr>
          <a:xfrm>
            <a:off x="3412418" y="1963388"/>
            <a:ext cx="2241003" cy="2347356"/>
          </a:xfrm>
          <a:prstGeom prst="ellipse">
            <a:avLst/>
          </a:prstGeom>
          <a:ln>
            <a:solidFill>
              <a:srgbClr val="9900CC"/>
            </a:solidFill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4" t="44112" r="20429" b="1"/>
          <a:stretch/>
        </p:blipFill>
        <p:spPr>
          <a:xfrm>
            <a:off x="6484231" y="1173929"/>
            <a:ext cx="1907177" cy="3409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00CC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>
            <a:solidFill>
              <a:srgbClr val="9900CC"/>
            </a:solidFill>
          </a:ln>
          <a:effectLst>
            <a:softEdge rad="112500"/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60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2019-12-17T03:09:04Z</dcterms:modified>
</cp:coreProperties>
</file>