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60113" y="856113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896">
            <a:off x="2483290" y="2379161"/>
            <a:ext cx="4177425" cy="278742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552">
            <a:off x="1140383" y="2063151"/>
            <a:ext cx="7013966" cy="4005753"/>
          </a:xfrm>
          <a:prstGeom prst="rect">
            <a:avLst/>
          </a:prstGeom>
        </p:spPr>
      </p:pic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29822" y="3524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zh-TW" altLang="en-US" sz="44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-1" y="1776549"/>
            <a:ext cx="4624251" cy="3567579"/>
            <a:chOff x="-209430" y="1307245"/>
            <a:chExt cx="5907906" cy="381481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56" t="23912" b="4375"/>
            <a:stretch/>
          </p:blipFill>
          <p:spPr>
            <a:xfrm rot="20450915">
              <a:off x="2048703" y="2077143"/>
              <a:ext cx="2444313" cy="1772932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430" y="1307245"/>
              <a:ext cx="5907906" cy="3814815"/>
            </a:xfrm>
            <a:prstGeom prst="rect">
              <a:avLst/>
            </a:prstGeom>
          </p:spPr>
        </p:pic>
      </p:grp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2" t="30987" r="21651" b="6326"/>
          <a:stretch/>
        </p:blipFill>
        <p:spPr>
          <a:xfrm rot="1492201">
            <a:off x="5522287" y="1695399"/>
            <a:ext cx="2527588" cy="256241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2028">
            <a:off x="4624475" y="1058376"/>
            <a:ext cx="4323212" cy="383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393563" y="4730975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甩肩舞</a:t>
            </a:r>
            <a:endParaRPr lang="en-US" sz="3200" b="0" strike="noStrike" spc="-1" dirty="0">
              <a:solidFill>
                <a:srgbClr val="9900CC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264482" y="4728627"/>
            <a:ext cx="2326229" cy="53772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gym</a:t>
            </a:r>
            <a:r>
              <a:rPr lang="zh-TW" altLang="en-US" sz="32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動一動</a:t>
            </a:r>
            <a:endParaRPr lang="en-US" sz="3200" b="0" strike="noStrike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4" y="4728627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chemeClr val="accent4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蜜大腿</a:t>
            </a:r>
            <a:endParaRPr lang="en-US" sz="3200" spc="-1" dirty="0">
              <a:solidFill>
                <a:schemeClr val="accent4">
                  <a:lumMod val="60000"/>
                  <a:lumOff val="40000"/>
                </a:schemeClr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2" t="22275"/>
          <a:stretch/>
        </p:blipFill>
        <p:spPr>
          <a:xfrm rot="157024">
            <a:off x="406925" y="3030206"/>
            <a:ext cx="2394433" cy="16463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6" t="34677" r="31479" b="25438"/>
          <a:stretch/>
        </p:blipFill>
        <p:spPr>
          <a:xfrm>
            <a:off x="3221224" y="2978143"/>
            <a:ext cx="2623392" cy="1750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t="23777" r="13033"/>
          <a:stretch/>
        </p:blipFill>
        <p:spPr>
          <a:xfrm>
            <a:off x="6264482" y="2925996"/>
            <a:ext cx="2408979" cy="17651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550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21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2019-12-17T03:10:55Z</dcterms:modified>
</cp:coreProperties>
</file>