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2050868"/>
            <a:ext cx="5655240" cy="419559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52" y="2612572"/>
            <a:ext cx="3540034" cy="2360585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9258" y="211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表演好棒棒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374" y="2063931"/>
            <a:ext cx="3304097" cy="232518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" y="1070232"/>
            <a:ext cx="3735977" cy="38796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 t="39831" r="12856" b="17136"/>
          <a:stretch/>
        </p:blipFill>
        <p:spPr>
          <a:xfrm>
            <a:off x="4649890" y="1913707"/>
            <a:ext cx="4211887" cy="262563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67" y="816601"/>
            <a:ext cx="4969331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altLang="zh-TW" sz="36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409</a:t>
            </a:r>
            <a:r>
              <a:rPr lang="zh-TW" altLang="en-US" sz="36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好帥</a:t>
            </a:r>
            <a:endParaRPr lang="en-US" sz="36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FF0066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甩肩舞</a:t>
            </a:r>
            <a:endParaRPr lang="en-US" sz="3600" b="0" strike="noStrike" spc="-1" dirty="0">
              <a:solidFill>
                <a:srgbClr val="FF0066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24" y="1828333"/>
            <a:ext cx="2524435" cy="192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83" y="1828333"/>
            <a:ext cx="2740865" cy="1923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4472" y="1828333"/>
            <a:ext cx="2551854" cy="2051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3" name="文字方塊 12"/>
          <p:cNvSpPr txBox="1"/>
          <p:nvPr/>
        </p:nvSpPr>
        <p:spPr>
          <a:xfrm>
            <a:off x="3980941" y="4676564"/>
            <a:ext cx="19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蜜大腿</a:t>
            </a:r>
            <a:endParaRPr lang="zh-TW" altLang="en-US" sz="3600" dirty="0">
              <a:solidFill>
                <a:srgbClr val="7030A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文鼎甜妞體P</vt:lpstr>
      <vt:lpstr>文鼎細鋼筆行楷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26</cp:revision>
  <dcterms:created xsi:type="dcterms:W3CDTF">2017-11-27T07:14:05Z</dcterms:created>
  <dcterms:modified xsi:type="dcterms:W3CDTF">2019-12-17T03:12:52Z</dcterms:modified>
</cp:coreProperties>
</file>