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6600"/>
    <a:srgbClr val="CC00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17">
            <a:off x="2390502" y="2745617"/>
            <a:ext cx="3588279" cy="23943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57" y="2182857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28309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FF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99FF99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1" t="27973" r="6607" b="21189"/>
          <a:stretch/>
        </p:blipFill>
        <p:spPr>
          <a:xfrm rot="21201422">
            <a:off x="1267500" y="1784510"/>
            <a:ext cx="3017117" cy="31620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422">
            <a:off x="820487" y="1784510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41620" r="1512" b="21206"/>
          <a:stretch/>
        </p:blipFill>
        <p:spPr>
          <a:xfrm>
            <a:off x="5273908" y="1346616"/>
            <a:ext cx="3435532" cy="33674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87" y="758455"/>
            <a:ext cx="3792459" cy="41456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 rot="21411014">
            <a:off x="845955" y="4676564"/>
            <a:ext cx="1999091" cy="5303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甩肩</a:t>
            </a:r>
            <a:r>
              <a:rPr lang="zh-TW" altLang="en-US" sz="3200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舞</a:t>
            </a:r>
            <a:endParaRPr lang="en-US" sz="3200" b="0" strike="noStrike" spc="-1" dirty="0">
              <a:solidFill>
                <a:srgbClr val="FF6600"/>
              </a:solidFill>
              <a:uFill>
                <a:solidFill>
                  <a:srgbClr val="FFFFFF"/>
                </a:solidFill>
              </a:u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93710" y="4671682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b="0" strike="noStrike" spc="-1" dirty="0">
              <a:solidFill>
                <a:schemeClr val="accent4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16718" y="4647025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spc="-1" dirty="0" smtClean="0">
                <a:solidFill>
                  <a:srgbClr val="CC00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409</a:t>
            </a:r>
            <a:r>
              <a:rPr lang="zh-TW" altLang="en-US" sz="3200" spc="-1" dirty="0" smtClean="0">
                <a:solidFill>
                  <a:srgbClr val="CC00FF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好美</a:t>
            </a:r>
            <a:endParaRPr lang="en-US" sz="3200" spc="-1" dirty="0">
              <a:solidFill>
                <a:srgbClr val="CC00FF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38975" r="38286" b="19491"/>
          <a:stretch/>
        </p:blipFill>
        <p:spPr>
          <a:xfrm rot="295843">
            <a:off x="414955" y="2349208"/>
            <a:ext cx="3007151" cy="1828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0" t="38546" r="6570" b="19063"/>
          <a:stretch/>
        </p:blipFill>
        <p:spPr>
          <a:xfrm>
            <a:off x="3662802" y="2549593"/>
            <a:ext cx="2306924" cy="171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39773" b="17952"/>
          <a:stretch/>
        </p:blipFill>
        <p:spPr>
          <a:xfrm>
            <a:off x="6293710" y="2767319"/>
            <a:ext cx="2379806" cy="185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1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文鼎中鋼筆行楷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2019-12-17T03:11:00Z</dcterms:modified>
</cp:coreProperties>
</file>