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74946">
            <a:off x="1418892" y="2237794"/>
            <a:ext cx="5570361" cy="3778954"/>
            <a:chOff x="1706274" y="248598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948" y="2914306"/>
              <a:ext cx="3601014" cy="240281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274" y="2485987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9258" y="157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40441" y="234732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66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6000" dirty="0">
              <a:solidFill>
                <a:srgbClr val="FF660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562886" y="1907177"/>
            <a:ext cx="6742839" cy="3683727"/>
            <a:chOff x="1562886" y="1907177"/>
            <a:chExt cx="6742839" cy="368372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9" t="43024" r="49979" b="11782"/>
            <a:stretch/>
          </p:blipFill>
          <p:spPr>
            <a:xfrm>
              <a:off x="2011679" y="2369199"/>
              <a:ext cx="2847703" cy="232518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886" y="2167512"/>
              <a:ext cx="3466314" cy="3423392"/>
            </a:xfrm>
            <a:prstGeom prst="rect">
              <a:avLst/>
            </a:prstGeom>
            <a:effectLst/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9" t="38179" r="7182"/>
            <a:stretch/>
          </p:blipFill>
          <p:spPr>
            <a:xfrm>
              <a:off x="5029200" y="2167512"/>
              <a:ext cx="2913017" cy="272856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382" y="1907177"/>
              <a:ext cx="3446343" cy="368372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FFC000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821611" y="462582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發呆中</a:t>
            </a:r>
            <a:endParaRPr lang="en-US" sz="3200" b="0" strike="noStrike" spc="-1" dirty="0">
              <a:solidFill>
                <a:srgbClr val="FF66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701245" y="4611249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密大腿</a:t>
            </a:r>
            <a:endParaRPr lang="en-US" altLang="zh-TW" sz="3200" spc="-1" dirty="0">
              <a:solidFill>
                <a:srgbClr val="FF66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750389" y="4611249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密大</a:t>
            </a:r>
            <a:r>
              <a:rPr lang="zh-TW" altLang="en-US" sz="3200" spc="-1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腿</a:t>
            </a:r>
            <a:endParaRPr lang="en-US" sz="3200" spc="-1" dirty="0" smtClean="0">
              <a:solidFill>
                <a:srgbClr val="FF66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33194" r="34428" b="9857"/>
          <a:stretch/>
        </p:blipFill>
        <p:spPr>
          <a:xfrm rot="21281485">
            <a:off x="518242" y="2370032"/>
            <a:ext cx="2605827" cy="208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 t="45397" r="30571" b="19491"/>
          <a:stretch/>
        </p:blipFill>
        <p:spPr>
          <a:xfrm>
            <a:off x="3950917" y="1781388"/>
            <a:ext cx="1598033" cy="2079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9" t="39188" r="5142" b="15638"/>
          <a:stretch/>
        </p:blipFill>
        <p:spPr>
          <a:xfrm>
            <a:off x="7167913" y="2370032"/>
            <a:ext cx="1065428" cy="20815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0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2019-12-17T03:10:45Z</dcterms:modified>
</cp:coreProperties>
</file>