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06" y="2159414"/>
            <a:ext cx="5551565" cy="376620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05" y="2683079"/>
            <a:ext cx="3223540" cy="2101441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11737" y="532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78" y="1748098"/>
            <a:ext cx="3516382" cy="3544683"/>
          </a:xfrm>
          <a:prstGeom prst="rect">
            <a:avLst/>
          </a:prstGeom>
          <a:effectLst/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4" t="33150" r="11662" b="10209"/>
          <a:stretch/>
        </p:blipFill>
        <p:spPr>
          <a:xfrm>
            <a:off x="5055325" y="1959429"/>
            <a:ext cx="2860767" cy="252113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8" t="29401" b="4792"/>
          <a:stretch/>
        </p:blipFill>
        <p:spPr>
          <a:xfrm>
            <a:off x="1207866" y="1793816"/>
            <a:ext cx="2959186" cy="2686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做體操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咯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2684545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大腿甩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6" y="1756755"/>
            <a:ext cx="2723478" cy="217516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t="7869" r="6179" b="5691"/>
          <a:stretch/>
        </p:blipFill>
        <p:spPr>
          <a:xfrm>
            <a:off x="3510741" y="1780507"/>
            <a:ext cx="2529663" cy="21514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5" t="39615" r="-1429" b="-4272"/>
          <a:stretch/>
        </p:blipFill>
        <p:spPr>
          <a:xfrm>
            <a:off x="6484231" y="1756755"/>
            <a:ext cx="2455560" cy="2316873"/>
          </a:xfrm>
          <a:prstGeom prst="rect">
            <a:avLst/>
          </a:prstGeom>
        </p:spPr>
      </p:pic>
      <p:pic>
        <p:nvPicPr>
          <p:cNvPr id="1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書法家中楷體" panose="02010609010101010101" pitchFamily="49" charset="-120"/>
              <a:ea typeface="書法家中楷體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21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書法家中楷體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2019-12-17T03:10:33Z</dcterms:modified>
</cp:coreProperties>
</file>