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0066"/>
    <a:srgbClr val="FF99FF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4" t="32756" r="-4000" b="16075"/>
          <a:stretch/>
        </p:blipFill>
        <p:spPr>
          <a:xfrm>
            <a:off x="1923031" y="2307045"/>
            <a:ext cx="5146769" cy="31220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4" y="2135334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9000" y="4773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99FF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6" t="41949" r="19286" b="20842"/>
          <a:stretch/>
        </p:blipFill>
        <p:spPr>
          <a:xfrm rot="20540264">
            <a:off x="1600880" y="2475876"/>
            <a:ext cx="2645464" cy="218985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2" t="34477" r="11143" b="22490"/>
          <a:stretch/>
        </p:blipFill>
        <p:spPr>
          <a:xfrm>
            <a:off x="5791208" y="2309436"/>
            <a:ext cx="2630382" cy="230175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8" y="1905181"/>
            <a:ext cx="2845313" cy="3110262"/>
          </a:xfrm>
          <a:prstGeom prst="rect">
            <a:avLst/>
          </a:prstGeom>
          <a:effectLst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8" y="1905181"/>
            <a:ext cx="3736007" cy="3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CC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演出超精彩</a:t>
            </a:r>
            <a:endParaRPr lang="zh-TW" altLang="en-US" sz="5400" dirty="0">
              <a:solidFill>
                <a:srgbClr val="CC99FF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439260" y="4691143"/>
            <a:ext cx="2381619" cy="5748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準備好了嗎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244963" y="4676564"/>
            <a:ext cx="2238034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大聲唱出來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動起</a:t>
            </a:r>
            <a:r>
              <a:rPr lang="zh-TW" altLang="en-US" sz="3200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來</a:t>
            </a:r>
            <a:endParaRPr lang="en-US" sz="320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5" t="20348" r="12287" b="16280"/>
          <a:stretch/>
        </p:blipFill>
        <p:spPr>
          <a:xfrm>
            <a:off x="334294" y="1614779"/>
            <a:ext cx="2547544" cy="2271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8" t="45440" r="13449" b="5095"/>
          <a:stretch/>
        </p:blipFill>
        <p:spPr>
          <a:xfrm>
            <a:off x="3376621" y="1645920"/>
            <a:ext cx="2540853" cy="220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2338" r="48428" b="6645"/>
          <a:stretch/>
        </p:blipFill>
        <p:spPr>
          <a:xfrm>
            <a:off x="6412257" y="1645920"/>
            <a:ext cx="2070739" cy="2070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>
                <a:solidFill>
                  <a:srgbClr val="CC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THE</a:t>
            </a:r>
            <a:r>
              <a:rPr lang="zh-TW" altLang="en-US" sz="5400" dirty="0" smtClean="0">
                <a:solidFill>
                  <a:srgbClr val="CC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r>
              <a:rPr lang="en-US" altLang="zh-TW" sz="5400" dirty="0" smtClean="0">
                <a:solidFill>
                  <a:srgbClr val="CC99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END</a:t>
            </a:r>
            <a:endParaRPr lang="zh-TW" altLang="en-US" sz="5400" dirty="0">
              <a:solidFill>
                <a:srgbClr val="CC99FF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95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清松手寫體1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2019-12-17T03:10:31Z</dcterms:modified>
</cp:coreProperties>
</file>