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66FF"/>
    <a:srgbClr val="A2CEE4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>
        <p:scale>
          <a:sx n="75" d="100"/>
          <a:sy n="75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5" t="34352"/>
          <a:stretch/>
        </p:blipFill>
        <p:spPr>
          <a:xfrm>
            <a:off x="3052482" y="2286000"/>
            <a:ext cx="3550022" cy="27900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2" y="1978195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83551" y="22077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 rot="20580619">
            <a:off x="575776" y="1134126"/>
            <a:ext cx="2962253" cy="3856821"/>
            <a:chOff x="1287258" y="1372233"/>
            <a:chExt cx="2962253" cy="385682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3" t="9150" r="34347"/>
            <a:stretch/>
          </p:blipFill>
          <p:spPr>
            <a:xfrm>
              <a:off x="1425387" y="3300644"/>
              <a:ext cx="2028407" cy="175223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258" y="1372233"/>
              <a:ext cx="2962253" cy="3856821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 rot="308197">
            <a:off x="4575676" y="1959712"/>
            <a:ext cx="4310797" cy="2984029"/>
            <a:chOff x="4450751" y="1257307"/>
            <a:chExt cx="4310797" cy="298402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39" t="47611" b="12663"/>
            <a:stretch/>
          </p:blipFill>
          <p:spPr>
            <a:xfrm>
              <a:off x="5526741" y="1975516"/>
              <a:ext cx="2420471" cy="154761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751" y="1257307"/>
              <a:ext cx="4310797" cy="2984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動一</a:t>
            </a:r>
            <a:r>
              <a:rPr lang="zh-TW" altLang="en-US" sz="3200" spc="-1" dirty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動</a:t>
            </a:r>
            <a:endParaRPr lang="en-US" sz="3200" b="0" strike="noStrike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甩肩進場</a:t>
            </a:r>
            <a:endParaRPr lang="en-US" sz="3200" b="0" strike="noStrike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34138" y="4691143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腿之歌</a:t>
            </a:r>
            <a:endParaRPr lang="en-US" sz="3200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30922" r="2173" b="3909"/>
          <a:stretch/>
        </p:blipFill>
        <p:spPr>
          <a:xfrm rot="528942">
            <a:off x="5943018" y="2360150"/>
            <a:ext cx="3081190" cy="1886700"/>
          </a:xfrm>
          <a:prstGeom prst="ellipse">
            <a:avLst/>
          </a:prstGeom>
          <a:ln w="190500" cap="rnd">
            <a:solidFill>
              <a:srgbClr val="A2CEE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6" y="2452818"/>
            <a:ext cx="2688657" cy="1794032"/>
          </a:xfrm>
          <a:prstGeom prst="rect">
            <a:avLst/>
          </a:prstGeom>
          <a:ln>
            <a:solidFill>
              <a:srgbClr val="FFCC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9" r="62012" b="11570"/>
          <a:stretch/>
        </p:blipFill>
        <p:spPr>
          <a:xfrm>
            <a:off x="3340372" y="2160179"/>
            <a:ext cx="2292857" cy="20866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7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2019-12-17T03:08:45Z</dcterms:modified>
</cp:coreProperties>
</file>