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03" y="2704012"/>
            <a:ext cx="3172252" cy="211671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48" y="2146352"/>
            <a:ext cx="5570361" cy="3778954"/>
          </a:xfrm>
          <a:prstGeom prst="rect">
            <a:avLst/>
          </a:prstGeom>
        </p:spPr>
      </p:pic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37418" y="496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52673" y="39662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720399" y="1071154"/>
            <a:ext cx="3516382" cy="4062549"/>
            <a:chOff x="720399" y="1071154"/>
            <a:chExt cx="3516382" cy="406254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72" t="-18316" r="24184" b="41078"/>
            <a:stretch/>
          </p:blipFill>
          <p:spPr>
            <a:xfrm>
              <a:off x="1084218" y="1071154"/>
              <a:ext cx="2991394" cy="317427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99" y="1589020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4" name="群組 3"/>
          <p:cNvGrpSpPr/>
          <p:nvPr/>
        </p:nvGrpSpPr>
        <p:grpSpPr>
          <a:xfrm>
            <a:off x="5064439" y="1366445"/>
            <a:ext cx="3446343" cy="3767258"/>
            <a:chOff x="5064439" y="1366445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735" y="1854925"/>
              <a:ext cx="2794985" cy="249554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439" y="1366445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82519" y="4676564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甩肩舞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620782" y="4657033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arlow Solid Italic" panose="04030604020F02020D02" pitchFamily="82" charset="0"/>
                <a:ea typeface="微軟正黑體" panose="020B0604030504040204" pitchFamily="34" charset="-120"/>
              </a:rPr>
              <a:t>gym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arlow Solid Italic" panose="04030604020F02020D02" pitchFamily="82" charset="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41402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腿之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歌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6" t="36304" r="19616" b="14455"/>
          <a:stretch/>
        </p:blipFill>
        <p:spPr>
          <a:xfrm>
            <a:off x="4242074" y="1698930"/>
            <a:ext cx="1894115" cy="2592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7" t="223" r="4015" b="13496"/>
          <a:stretch/>
        </p:blipFill>
        <p:spPr>
          <a:xfrm rot="850575">
            <a:off x="6766560" y="1525952"/>
            <a:ext cx="1852987" cy="2765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5" t="43043" r="16571" b="26128"/>
          <a:stretch/>
        </p:blipFill>
        <p:spPr>
          <a:xfrm rot="750701">
            <a:off x="263549" y="2207623"/>
            <a:ext cx="3348154" cy="2084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文鼎甜妞體P</vt:lpstr>
      <vt:lpstr>清松手寫體1</vt:lpstr>
      <vt:lpstr>清松手寫體2</vt:lpstr>
      <vt:lpstr>微軟正黑體</vt:lpstr>
      <vt:lpstr>新細明體</vt:lpstr>
      <vt:lpstr>Arial</vt:lpstr>
      <vt:lpstr>Calibri</vt:lpstr>
      <vt:lpstr>Calibri Light</vt:lpstr>
      <vt:lpstr>Harlow Solid Italic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26</cp:revision>
  <dcterms:created xsi:type="dcterms:W3CDTF">2017-11-27T07:14:05Z</dcterms:created>
  <dcterms:modified xsi:type="dcterms:W3CDTF">2019-12-17T03:09:28Z</dcterms:modified>
</cp:coreProperties>
</file>