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50" y="2505165"/>
            <a:ext cx="5598986" cy="373597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2" y="1824122"/>
            <a:ext cx="7892762" cy="5354479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59258" y="307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62063" y="293192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4" t="37827" r="4546" b="20164"/>
          <a:stretch/>
        </p:blipFill>
        <p:spPr>
          <a:xfrm>
            <a:off x="1069987" y="1697806"/>
            <a:ext cx="2997785" cy="338681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91" y="1539934"/>
            <a:ext cx="3516382" cy="3544683"/>
          </a:xfrm>
          <a:prstGeom prst="rect">
            <a:avLst/>
          </a:prstGeom>
          <a:effectLst/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7" t="30198" b="17991"/>
          <a:stretch/>
        </p:blipFill>
        <p:spPr>
          <a:xfrm>
            <a:off x="5768195" y="1212856"/>
            <a:ext cx="2463130" cy="356932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566" y="912410"/>
            <a:ext cx="2923829" cy="386977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5" y="4765221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蜜大腿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366667" y="4739461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動一動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485631" y="4691143"/>
            <a:ext cx="1999091" cy="58913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進場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9" t="37261" r="10001" b="16495"/>
          <a:stretch/>
        </p:blipFill>
        <p:spPr>
          <a:xfrm>
            <a:off x="-171578" y="1911838"/>
            <a:ext cx="3187135" cy="2521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76" y="1789612"/>
            <a:ext cx="2904800" cy="252168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1522" y="1789612"/>
            <a:ext cx="3082477" cy="2521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8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文鼎甜妞體P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2019-12-17T03:10:18Z</dcterms:modified>
</cp:coreProperties>
</file>