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97" y="2112786"/>
            <a:ext cx="5570361" cy="37789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29" y="2505294"/>
            <a:ext cx="3738781" cy="2494738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29303" y="11246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98025" y="40955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7" y="1319394"/>
            <a:ext cx="3516382" cy="3544683"/>
          </a:xfrm>
          <a:prstGeom prst="rect">
            <a:avLst/>
          </a:prstGeom>
          <a:effectLst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94" y="1141355"/>
            <a:ext cx="3446343" cy="3767258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5" y="1600200"/>
            <a:ext cx="2822930" cy="248342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98" y="1734671"/>
            <a:ext cx="2833886" cy="22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肩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287">
            <a:off x="627037" y="2455817"/>
            <a:ext cx="2345049" cy="1829333"/>
          </a:xfrm>
          <a:prstGeom prst="roundRect">
            <a:avLst>
              <a:gd name="adj" fmla="val 1077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71" y="2435860"/>
            <a:ext cx="2638698" cy="1829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119">
            <a:off x="6381320" y="2435860"/>
            <a:ext cx="1913594" cy="18492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4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2019-12-17T03:09:35Z</dcterms:modified>
</cp:coreProperties>
</file>