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" y="2076994"/>
            <a:ext cx="6512859" cy="44183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2346" y="2834640"/>
            <a:ext cx="3515276" cy="2345603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9223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8062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840470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6" y="1668757"/>
            <a:ext cx="3304903" cy="3974397"/>
          </a:xfrm>
          <a:prstGeom prst="rect">
            <a:avLst/>
          </a:prstGeom>
          <a:effectLst/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-6743" r="38869" b="7537"/>
          <a:stretch/>
        </p:blipFill>
        <p:spPr>
          <a:xfrm>
            <a:off x="770709" y="1840470"/>
            <a:ext cx="2743200" cy="26412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0"/>
          <a:stretch/>
        </p:blipFill>
        <p:spPr>
          <a:xfrm>
            <a:off x="5185954" y="2056422"/>
            <a:ext cx="2521131" cy="26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 rot="20771831"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甩肩進場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7019807" y="310153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912198" y="527742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956">
            <a:off x="370425" y="1858250"/>
            <a:ext cx="2860764" cy="2226932"/>
          </a:xfrm>
          <a:prstGeom prst="rect">
            <a:avLst/>
          </a:prstGeom>
          <a:ln w="127000" cap="sq">
            <a:solidFill>
              <a:srgbClr val="9900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365">
            <a:off x="3544866" y="2956732"/>
            <a:ext cx="3093237" cy="2226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898">
            <a:off x="6400803" y="538224"/>
            <a:ext cx="2860764" cy="2287146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9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2019-12-17T03:10:36Z</dcterms:modified>
</cp:coreProperties>
</file>