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0" cap="none" spc="0" dirty="0" smtClean="0">
                <a:ln w="19050"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0" cap="none" spc="0" dirty="0">
              <a:ln w="19050">
                <a:solidFill>
                  <a:schemeClr val="bg1"/>
                </a:solidFill>
              </a:ln>
              <a:solidFill>
                <a:srgbClr val="FF006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1" y="2624146"/>
            <a:ext cx="3887112" cy="22749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4" y="2080945"/>
            <a:ext cx="5570361" cy="3778954"/>
          </a:xfrm>
          <a:prstGeom prst="rect">
            <a:avLst/>
          </a:prstGeom>
        </p:spPr>
      </p:pic>
      <p:pic>
        <p:nvPicPr>
          <p:cNvPr id="4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67720" y="287037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進場有精神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1" t="27628" r="60716" b="22702"/>
          <a:stretch/>
        </p:blipFill>
        <p:spPr>
          <a:xfrm>
            <a:off x="4911635" y="1903368"/>
            <a:ext cx="2834639" cy="236818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40" y="1436367"/>
            <a:ext cx="3346527" cy="3658147"/>
          </a:xfrm>
          <a:prstGeom prst="rect">
            <a:avLst/>
          </a:prstGeom>
          <a:effectLst/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6" t="53327"/>
          <a:stretch/>
        </p:blipFill>
        <p:spPr>
          <a:xfrm rot="1142047">
            <a:off x="956334" y="2527069"/>
            <a:ext cx="2773378" cy="236818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047">
            <a:off x="475605" y="2237803"/>
            <a:ext cx="3319252" cy="34731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41926" y="262064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FF0066"/>
                </a:soli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演出超精彩</a:t>
            </a:r>
            <a:endParaRPr lang="zh-TW" altLang="en-US" sz="4400" dirty="0">
              <a:solidFill>
                <a:srgbClr val="CC00CC"/>
              </a:solidFill>
              <a:latin typeface="文鼎甜妞體P" panose="020B0602010101010101" pitchFamily="34" charset="-120"/>
              <a:ea typeface="文鼎甜妞體P" panose="020B0602010101010101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604597" y="4691143"/>
            <a:ext cx="1999091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uFill>
                  <a:solidFill>
                    <a:srgbClr val="FFFFFF"/>
                  </a:solidFill>
                </a:u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抖肩舞</a:t>
            </a:r>
            <a:endParaRPr lang="en-US" sz="3200" b="1" strike="noStrik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uFill>
                <a:solidFill>
                  <a:srgbClr val="FFFFFF"/>
                </a:solidFill>
              </a:u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659887" y="4691143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Fill>
                  <a:solidFill>
                    <a:srgbClr val="FFFFFF"/>
                  </a:solidFill>
                </a:uFill>
                <a:latin typeface="文鼎甜妞體P" panose="020B0602010101010101" pitchFamily="34" charset="-120"/>
                <a:ea typeface="文鼎甜妞體P" panose="020B0602010101010101" pitchFamily="34" charset="-120"/>
              </a:rPr>
              <a:t>跳</a:t>
            </a:r>
            <a:r>
              <a:rPr lang="zh-TW" alt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Fill>
                  <a:solidFill>
                    <a:srgbClr val="FFFFFF"/>
                  </a:solidFill>
                </a:uFill>
                <a:latin typeface="文鼎甜妞體P" panose="020B0602010101010101" pitchFamily="34" charset="-120"/>
                <a:ea typeface="文鼎甜妞體P" panose="020B0602010101010101" pitchFamily="34" charset="-120"/>
              </a:rPr>
              <a:t>舞</a:t>
            </a:r>
            <a:endParaRPr lang="en-US" sz="3200" strike="noStrike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Fill>
                <a:solidFill>
                  <a:srgbClr val="FFFFFF"/>
                </a:solidFill>
              </a:u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533375" y="4676564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文鼎甜妞體P" panose="020B0602010101010101" pitchFamily="34" charset="-120"/>
                <a:ea typeface="文鼎甜妞體P" panose="020B0602010101010101" pitchFamily="34" charset="-120"/>
              </a:rPr>
              <a:t>性感進場</a:t>
            </a:r>
            <a:endParaRPr lang="en-US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0" t="49378" r="1922"/>
          <a:stretch/>
        </p:blipFill>
        <p:spPr>
          <a:xfrm>
            <a:off x="341926" y="2011679"/>
            <a:ext cx="2833397" cy="24035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47848" r="61213" b="23677"/>
          <a:stretch/>
        </p:blipFill>
        <p:spPr>
          <a:xfrm>
            <a:off x="3291840" y="2011679"/>
            <a:ext cx="2873830" cy="2403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4" t="44643" r="-1" b="-1"/>
          <a:stretch/>
        </p:blipFill>
        <p:spPr>
          <a:xfrm>
            <a:off x="6585905" y="2357379"/>
            <a:ext cx="2146731" cy="20578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</a:t>
            </a:r>
            <a:r>
              <a:rPr lang="zh-TW" altLang="en-US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400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</a:t>
            </a:r>
            <a:endParaRPr lang="zh-TW" altLang="en-US" sz="4400" dirty="0">
              <a:solidFill>
                <a:srgbClr val="CC00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54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527</TotalTime>
  <Words>18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1" baseType="lpstr">
      <vt:lpstr>文鼎甜妞體P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27</cp:revision>
  <dcterms:created xsi:type="dcterms:W3CDTF">2017-11-27T07:14:05Z</dcterms:created>
  <dcterms:modified xsi:type="dcterms:W3CDTF">2019-12-17T03:08:42Z</dcterms:modified>
</cp:coreProperties>
</file>