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7955" r="31253" b="37781"/>
          <a:stretch/>
        </p:blipFill>
        <p:spPr>
          <a:xfrm>
            <a:off x="2810933" y="2856089"/>
            <a:ext cx="3544710" cy="241582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8" y="2875266"/>
            <a:ext cx="4014059" cy="26784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88" y="2472923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3018" y="349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94636" y="30097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3831"/>
          <a:stretch/>
        </p:blipFill>
        <p:spPr>
          <a:xfrm>
            <a:off x="890216" y="1866651"/>
            <a:ext cx="3065646" cy="27016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0" y="1730158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0" t="43652" r="7661" b="17298"/>
          <a:stretch/>
        </p:blipFill>
        <p:spPr>
          <a:xfrm>
            <a:off x="753412" y="1953553"/>
            <a:ext cx="3169841" cy="24296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12908"/>
          <a:stretch/>
        </p:blipFill>
        <p:spPr>
          <a:xfrm>
            <a:off x="5149149" y="1875016"/>
            <a:ext cx="2982528" cy="26638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4901" r="9982" b="24561"/>
          <a:stretch/>
        </p:blipFill>
        <p:spPr>
          <a:xfrm>
            <a:off x="5170841" y="1866651"/>
            <a:ext cx="2939143" cy="26034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924">
            <a:off x="4917239" y="1503924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14951" y="4828065"/>
            <a:ext cx="1999091" cy="6419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126491" y="4830233"/>
            <a:ext cx="2965269" cy="6889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疊圓體" panose="020B0609010101010101" pitchFamily="49" charset="-120"/>
                <a:ea typeface="文鼎疊圓體" panose="020B0609010101010101" pitchFamily="49" charset="-120"/>
              </a:rPr>
              <a:t>進場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t="39615" r="11216" b="4504"/>
          <a:stretch/>
        </p:blipFill>
        <p:spPr>
          <a:xfrm>
            <a:off x="95620" y="1672046"/>
            <a:ext cx="3437755" cy="26125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4781" y="2297455"/>
            <a:ext cx="2566979" cy="171284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2119773"/>
            <a:ext cx="2573383" cy="171711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413862" y="5003074"/>
            <a:ext cx="282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文鼎疊圓體" panose="020B0609010101010101" pitchFamily="49" charset="-120"/>
                <a:ea typeface="文鼎疊圓體" panose="020B0609010101010101" pitchFamily="49" charset="-120"/>
              </a:rPr>
              <a:t>密雞腿</a:t>
            </a:r>
            <a:endParaRPr lang="zh-TW" altLang="en-US" sz="3200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文鼎疊圓體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2019-12-17T03:12:17Z</dcterms:modified>
</cp:coreProperties>
</file>