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3" name="wind.wav"/>
          </p:stSnd>
        </p:sndAc>
      </p:transition>
    </mc:Choice>
    <mc:Fallback>
      <p:transition spd="slow">
        <p:fade/>
        <p:sndAc>
          <p:stSnd>
            <p:snd r:embed="rId13" name="wind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08" y="1734272"/>
            <a:ext cx="3540063" cy="236214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18" y="1487670"/>
            <a:ext cx="5822311" cy="3685222"/>
          </a:xfrm>
          <a:prstGeom prst="rect">
            <a:avLst/>
          </a:prstGeom>
        </p:spPr>
      </p:pic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54458" y="4489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8" y="1894114"/>
            <a:ext cx="3727572" cy="3108960"/>
          </a:xfrm>
          <a:prstGeom prst="rect">
            <a:avLst/>
          </a:prstGeom>
          <a:effectLst/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09" y="1672047"/>
            <a:ext cx="3570177" cy="3331028"/>
          </a:xfrm>
          <a:prstGeom prst="rect">
            <a:avLst/>
          </a:prstGeom>
          <a:effectLst/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3" t="1" r="-28107" b="-8932"/>
          <a:stretch/>
        </p:blipFill>
        <p:spPr>
          <a:xfrm>
            <a:off x="669313" y="2088756"/>
            <a:ext cx="4255384" cy="231342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9" t="42932" r="25279" b="22880"/>
          <a:stretch/>
        </p:blipFill>
        <p:spPr>
          <a:xfrm>
            <a:off x="5225144" y="2088756"/>
            <a:ext cx="2978330" cy="211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877941" y="3949052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密雞腿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4167052" y="3904155"/>
            <a:ext cx="1652797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動次動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4" t="29594" r="34627" b="13012"/>
          <a:stretch/>
        </p:blipFill>
        <p:spPr>
          <a:xfrm>
            <a:off x="565645" y="1789146"/>
            <a:ext cx="2552793" cy="182203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358537" y="3884817"/>
            <a:ext cx="1750423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 smtClean="0"/>
              <a:t>進場</a:t>
            </a:r>
            <a:endParaRPr lang="zh-TW" altLang="en-US" sz="32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42" y="1789146"/>
            <a:ext cx="2495005" cy="182203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592" y="1789146"/>
            <a:ext cx="2659408" cy="177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925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18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2019-12-17T03:10:48Z</dcterms:modified>
</cp:coreProperties>
</file>