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65D"/>
    <a:srgbClr val="9900CC"/>
    <a:srgbClr val="2EDE64"/>
    <a:srgbClr val="00428A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124382" y="1828799"/>
            <a:ext cx="6924189" cy="4697396"/>
            <a:chOff x="1124382" y="1828799"/>
            <a:chExt cx="6924189" cy="469739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334" y="1946366"/>
              <a:ext cx="5129940" cy="342300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82" y="1828799"/>
              <a:ext cx="6924189" cy="4697396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3771" y="81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27378" y="1613647"/>
            <a:ext cx="4736335" cy="3490632"/>
            <a:chOff x="327378" y="1613647"/>
            <a:chExt cx="4736335" cy="34906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5" t="31033" r="12027" b="23345"/>
            <a:stretch/>
          </p:blipFill>
          <p:spPr>
            <a:xfrm>
              <a:off x="1235986" y="2081636"/>
              <a:ext cx="3012141" cy="2783541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613647"/>
              <a:ext cx="4736335" cy="3490632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5063713" y="1548983"/>
            <a:ext cx="3767666" cy="3719520"/>
            <a:chOff x="4905687" y="1613647"/>
            <a:chExt cx="3767666" cy="371952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4" t="50478" r="45074" b="10439"/>
            <a:stretch/>
          </p:blipFill>
          <p:spPr>
            <a:xfrm>
              <a:off x="4905687" y="2124635"/>
              <a:ext cx="3328814" cy="236130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87" y="1613647"/>
              <a:ext cx="3767666" cy="371952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905374" y="4662666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甩肩</a:t>
            </a:r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舞！</a:t>
            </a:r>
            <a:endParaRPr lang="en-US" altLang="zh-TW" sz="3200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36034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認真！</a:t>
            </a:r>
            <a:endParaRPr lang="en-US" altLang="zh-TW" sz="3200" b="0" strike="noStrike" spc="-1" dirty="0" smtClean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47951" y="4690711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2EDE64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開心！</a:t>
            </a:r>
            <a:endParaRPr lang="en-US" sz="3200" spc="-1" dirty="0">
              <a:solidFill>
                <a:srgbClr val="2EDE64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t="29984" r="15714" b="8777"/>
          <a:stretch/>
        </p:blipFill>
        <p:spPr>
          <a:xfrm>
            <a:off x="642635" y="2168434"/>
            <a:ext cx="2524567" cy="1946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DE65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37475" r="28143" b="9849"/>
          <a:stretch/>
        </p:blipFill>
        <p:spPr>
          <a:xfrm>
            <a:off x="3547215" y="2168434"/>
            <a:ext cx="2239632" cy="1946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428" r="59144" b="35549"/>
          <a:stretch/>
        </p:blipFill>
        <p:spPr>
          <a:xfrm>
            <a:off x="5993699" y="2168434"/>
            <a:ext cx="1909330" cy="1946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19</Words>
  <Application>Microsoft Office PowerPoint</Application>
  <PresentationFormat>如螢幕大小 (4:3)</PresentationFormat>
  <Paragraphs>18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2019-12-17T03:09:59Z</dcterms:modified>
</cp:coreProperties>
</file>