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5" t="52064" r="73905" b="18058"/>
          <a:stretch/>
        </p:blipFill>
        <p:spPr>
          <a:xfrm>
            <a:off x="3161208" y="2246811"/>
            <a:ext cx="3409405" cy="329184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731" y="2130274"/>
            <a:ext cx="5570361" cy="377895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3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45977" y="5221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18" t="48264" r="-760" b="17480"/>
          <a:stretch/>
        </p:blipFill>
        <p:spPr>
          <a:xfrm>
            <a:off x="3657601" y="4687107"/>
            <a:ext cx="1489164" cy="1319348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570" y="3213462"/>
            <a:ext cx="2922155" cy="3168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779" y="1161553"/>
            <a:ext cx="1829381" cy="1281687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00243">
            <a:off x="842017" y="232450"/>
            <a:ext cx="4267035" cy="313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</a:t>
            </a:r>
            <a:endParaRPr lang="en-US" sz="3200" b="0" strike="noStrike" spc="-1" dirty="0">
              <a:solidFill>
                <a:schemeClr val="tx1">
                  <a:lumMod val="50000"/>
                  <a:lumOff val="50000"/>
                </a:schemeClr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密大腿</a:t>
            </a:r>
            <a:endParaRPr lang="en-US" sz="3200" spc="-1" dirty="0">
              <a:solidFill>
                <a:schemeClr val="tx1">
                  <a:lumMod val="50000"/>
                  <a:lumOff val="50000"/>
                </a:schemeClr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54" t="39183" r="10542" b="6926"/>
          <a:stretch/>
        </p:blipFill>
        <p:spPr>
          <a:xfrm>
            <a:off x="604597" y="1398053"/>
            <a:ext cx="2429691" cy="29265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00" t="23987" b="13711"/>
          <a:stretch/>
        </p:blipFill>
        <p:spPr>
          <a:xfrm>
            <a:off x="3344091" y="1841863"/>
            <a:ext cx="2090057" cy="24827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43" t="18635"/>
          <a:stretch/>
        </p:blipFill>
        <p:spPr>
          <a:xfrm>
            <a:off x="5891348" y="1148742"/>
            <a:ext cx="2168433" cy="31758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文字方塊 12"/>
          <p:cNvSpPr txBox="1"/>
          <p:nvPr/>
        </p:nvSpPr>
        <p:spPr>
          <a:xfrm>
            <a:off x="6230986" y="4611650"/>
            <a:ext cx="1959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鄭多燕</a:t>
            </a:r>
            <a:endParaRPr lang="zh-TW" alt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清松手寫體2" panose="00000500000000000000" pitchFamily="2" charset="-120"/>
              <a:ea typeface="清松手寫體2" panose="00000500000000000000" pitchFamily="2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719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531</TotalTime>
  <Words>18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2" baseType="lpstr">
      <vt:lpstr>文鼎甜妞體P</vt:lpstr>
      <vt:lpstr>清松手寫體2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27</cp:revision>
  <dcterms:created xsi:type="dcterms:W3CDTF">2017-11-27T07:14:05Z</dcterms:created>
  <dcterms:modified xsi:type="dcterms:W3CDTF">2019-12-17T03:09:41Z</dcterms:modified>
</cp:coreProperties>
</file>