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1" y="2813464"/>
            <a:ext cx="4297680" cy="28558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6" y="2716388"/>
            <a:ext cx="5570361" cy="3778954"/>
          </a:xfrm>
          <a:prstGeom prst="rect">
            <a:avLst/>
          </a:prstGeom>
        </p:spPr>
      </p:pic>
      <p:pic>
        <p:nvPicPr>
          <p:cNvPr id="5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5612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7378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344">
            <a:off x="5043187" y="2061839"/>
            <a:ext cx="3628074" cy="24208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53456" r="45496" b="21703"/>
          <a:stretch/>
        </p:blipFill>
        <p:spPr>
          <a:xfrm rot="21446713">
            <a:off x="1130577" y="2493767"/>
            <a:ext cx="3035373" cy="18823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4" y="1258405"/>
            <a:ext cx="3471238" cy="36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動一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密大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腿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5" t="43208" r="8929" b="7512"/>
          <a:stretch/>
        </p:blipFill>
        <p:spPr>
          <a:xfrm>
            <a:off x="441126" y="1591910"/>
            <a:ext cx="2326032" cy="2815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3" t="52249" r="286" b="21846"/>
          <a:stretch/>
        </p:blipFill>
        <p:spPr>
          <a:xfrm>
            <a:off x="3333210" y="1489165"/>
            <a:ext cx="2199256" cy="2801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3" t="39916" r="-941" b="2016"/>
          <a:stretch/>
        </p:blipFill>
        <p:spPr>
          <a:xfrm>
            <a:off x="6204580" y="1322861"/>
            <a:ext cx="1998894" cy="33537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6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18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文鼎甜妞體P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27</cp:revision>
  <dcterms:created xsi:type="dcterms:W3CDTF">2017-11-27T07:14:05Z</dcterms:created>
  <dcterms:modified xsi:type="dcterms:W3CDTF">2019-12-17T03:10:22Z</dcterms:modified>
</cp:coreProperties>
</file>