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1" i="1" cap="none" spc="0" dirty="0" smtClean="0">
                <a:ln w="19050">
                  <a:solidFill>
                    <a:schemeClr val="bg1"/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圓" panose="020B0609010101010101" pitchFamily="49" charset="-120"/>
                <a:ea typeface="文鼎超圓" panose="020B0609010101010101" pitchFamily="49" charset="-120"/>
              </a:rPr>
              <a:t>體表會</a:t>
            </a:r>
            <a:r>
              <a:rPr lang="en-US" altLang="zh-TW" sz="6000" b="1" i="1" cap="none" spc="0" dirty="0" smtClean="0">
                <a:ln w="19050">
                  <a:solidFill>
                    <a:schemeClr val="bg1"/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超圓" panose="020B0609010101010101" pitchFamily="49" charset="-120"/>
                <a:ea typeface="文鼎超圓" panose="020B0609010101010101" pitchFamily="49" charset="-120"/>
              </a:rPr>
              <a:t>Happy Go</a:t>
            </a:r>
            <a:endParaRPr lang="zh-TW" altLang="en-US" sz="6000" b="1" i="1" cap="none" spc="0" dirty="0">
              <a:ln w="19050">
                <a:solidFill>
                  <a:schemeClr val="bg1"/>
                </a:solidFill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超圓" panose="020B0609010101010101" pitchFamily="49" charset="-120"/>
              <a:ea typeface="文鼎超圓" panose="020B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50" y="2224729"/>
            <a:ext cx="5570361" cy="377895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57" y="2810932"/>
            <a:ext cx="3014349" cy="20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9658" y="101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19089" y="403948"/>
            <a:ext cx="8534400" cy="76944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2" panose="00000500000000000000" pitchFamily="2" charset="-120"/>
                <a:ea typeface="清松手寫體2" panose="00000500000000000000" pitchFamily="2" charset="-120"/>
              </a:rPr>
              <a:t>進場有精神</a:t>
            </a:r>
            <a:endParaRPr lang="zh-TW" altLang="en-US" sz="4400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2" panose="00000500000000000000" pitchFamily="2" charset="-120"/>
              <a:ea typeface="清松手寫體2" panose="00000500000000000000" pitchFamily="2" charset="-120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14" y="2181497"/>
            <a:ext cx="2636712" cy="209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405925" y="1736411"/>
            <a:ext cx="2867017" cy="173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1341084"/>
            <a:ext cx="4358911" cy="326017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82" y="788669"/>
            <a:ext cx="4067993" cy="42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88191"/>
            <a:ext cx="8534400" cy="769441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70C0"/>
                </a:solidFill>
                <a:latin typeface="文鼎疊圓體" panose="020B0609010101010101" pitchFamily="49" charset="-120"/>
                <a:ea typeface="文鼎疊圓體" panose="020B0609010101010101" pitchFamily="49" charset="-120"/>
              </a:rPr>
              <a:t>演出超精彩</a:t>
            </a:r>
            <a:endParaRPr lang="zh-TW" altLang="en-US" sz="4400" dirty="0">
              <a:solidFill>
                <a:srgbClr val="0070C0"/>
              </a:solidFill>
              <a:latin typeface="文鼎疊圓體" panose="020B0609010101010101" pitchFamily="49" charset="-120"/>
              <a:ea typeface="文鼎疊圓體" panose="020B0609010101010101" pitchFamily="49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甩肩</a:t>
            </a:r>
            <a:r>
              <a:rPr lang="zh-TW" altLang="en-US" sz="3200" spc="-1" dirty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舞</a:t>
            </a:r>
            <a:endParaRPr lang="en-US" sz="3200" b="0" strike="noStrike" spc="-1" dirty="0">
              <a:solidFill>
                <a:srgbClr val="9900CC"/>
              </a:solidFill>
              <a:uFill>
                <a:solidFill>
                  <a:srgbClr val="FFFFFF"/>
                </a:solidFill>
              </a:uFill>
              <a:latin typeface="清松手寫體1" panose="00000500000000000000" pitchFamily="2" charset="-120"/>
              <a:ea typeface="清松手寫體1" panose="00000500000000000000" pitchFamily="2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蜜大腿</a:t>
            </a:r>
            <a:endParaRPr lang="en-US" sz="3200" b="0" strike="noStrike" spc="-1" dirty="0">
              <a:solidFill>
                <a:srgbClr val="9900CC"/>
              </a:solidFill>
              <a:uFill>
                <a:solidFill>
                  <a:srgbClr val="FFFFFF"/>
                </a:solidFill>
              </a:uFill>
              <a:latin typeface="清松手寫體1" panose="00000500000000000000" pitchFamily="2" charset="-120"/>
              <a:ea typeface="清松手寫體1" panose="00000500000000000000" pitchFamily="2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633763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進</a:t>
            </a:r>
            <a:r>
              <a:rPr lang="zh-TW" altLang="en-US" sz="3200" spc="-1" dirty="0">
                <a:solidFill>
                  <a:srgbClr val="9900CC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場</a:t>
            </a:r>
            <a:endParaRPr lang="en-US" sz="3200" spc="-1" dirty="0">
              <a:solidFill>
                <a:srgbClr val="9900CC"/>
              </a:solidFill>
              <a:uFill>
                <a:solidFill>
                  <a:srgbClr val="FFFFFF"/>
                </a:solidFill>
              </a:uFill>
              <a:latin typeface="清松手寫體1" panose="00000500000000000000" pitchFamily="2" charset="-120"/>
              <a:ea typeface="清松手寫體1" panose="00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4" y="1857977"/>
            <a:ext cx="2717075" cy="2327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83" y="1857976"/>
            <a:ext cx="2489952" cy="2327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39" y="1857975"/>
            <a:ext cx="2676887" cy="23272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78" y="1390216"/>
            <a:ext cx="6217920" cy="4148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CC00CC"/>
                </a:solidFill>
                <a:latin typeface="清松手寫體1" panose="00000500000000000000" pitchFamily="2" charset="-120"/>
                <a:ea typeface="清松手寫體1" panose="00000500000000000000" pitchFamily="2" charset="-120"/>
              </a:rPr>
              <a:t>THE</a:t>
            </a:r>
            <a:r>
              <a:rPr lang="zh-TW" altLang="en-US" sz="4400" dirty="0" smtClean="0">
                <a:solidFill>
                  <a:srgbClr val="CC00CC"/>
                </a:solidFill>
                <a:latin typeface="清松手寫體1" panose="00000500000000000000" pitchFamily="2" charset="-120"/>
                <a:ea typeface="清松手寫體1" panose="00000500000000000000" pitchFamily="2" charset="-120"/>
              </a:rPr>
              <a:t> </a:t>
            </a:r>
            <a:r>
              <a:rPr lang="en-US" altLang="zh-TW" sz="4400" dirty="0" smtClean="0">
                <a:solidFill>
                  <a:srgbClr val="CC00CC"/>
                </a:solidFill>
                <a:latin typeface="清松手寫體1" panose="00000500000000000000" pitchFamily="2" charset="-120"/>
                <a:ea typeface="清松手寫體1" panose="00000500000000000000" pitchFamily="2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清松手寫體1" panose="00000500000000000000" pitchFamily="2" charset="-120"/>
              <a:ea typeface="清松手寫體1" panose="00000500000000000000" pitchFamily="2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67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18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文鼎超圓</vt:lpstr>
      <vt:lpstr>文鼎疊圓體</vt:lpstr>
      <vt:lpstr>清松手寫體1</vt:lpstr>
      <vt:lpstr>清松手寫體2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27</cp:revision>
  <dcterms:created xsi:type="dcterms:W3CDTF">2017-11-27T07:14:05Z</dcterms:created>
  <dcterms:modified xsi:type="dcterms:W3CDTF">2019-12-17T03:09:53Z</dcterms:modified>
</cp:coreProperties>
</file>