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32944" y="921455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67" y="1489148"/>
            <a:ext cx="5570361" cy="377895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66" y="2063397"/>
            <a:ext cx="3344091" cy="2025277"/>
          </a:xfrm>
          <a:prstGeom prst="rect">
            <a:avLst/>
          </a:prstGeom>
        </p:spPr>
      </p:pic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9551" y="1577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48" y="1866651"/>
            <a:ext cx="3516382" cy="3544683"/>
          </a:xfrm>
          <a:prstGeom prst="rect">
            <a:avLst/>
          </a:prstGeom>
          <a:effectLst/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52" y="1442269"/>
            <a:ext cx="3446343" cy="3767258"/>
          </a:xfrm>
          <a:prstGeom prst="rect">
            <a:avLst/>
          </a:prstGeom>
          <a:effectLst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52" y="1959429"/>
            <a:ext cx="3076477" cy="240356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06" y="2116184"/>
            <a:ext cx="2906425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3631474" y="4446028"/>
            <a:ext cx="1858424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腿之歌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5943968" y="4417051"/>
            <a:ext cx="2494638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GYM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2391132"/>
            <a:ext cx="2539248" cy="174789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36" y="2391133"/>
            <a:ext cx="2592509" cy="186487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4" y="2391133"/>
            <a:ext cx="2728605" cy="1820688"/>
          </a:xfrm>
          <a:prstGeom prst="rect">
            <a:avLst/>
          </a:prstGeom>
        </p:spPr>
      </p:pic>
      <p:sp>
        <p:nvSpPr>
          <p:cNvPr id="17" name="TextShape 2"/>
          <p:cNvSpPr txBox="1"/>
          <p:nvPr/>
        </p:nvSpPr>
        <p:spPr>
          <a:xfrm>
            <a:off x="616803" y="4417703"/>
            <a:ext cx="1858424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甩肩舞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548" y="1587450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1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23</Words>
  <Application>Microsoft Office PowerPoint</Application>
  <PresentationFormat>如螢幕大小 (4:3)</PresentationFormat>
  <Paragraphs>9</Paragraphs>
  <Slides>6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2019-12-17T03:09:43Z</dcterms:modified>
</cp:coreProperties>
</file>